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 id="2147483695" r:id="rId5"/>
  </p:sldMasterIdLst>
  <p:notesMasterIdLst>
    <p:notesMasterId r:id="rId18"/>
  </p:notesMasterIdLst>
  <p:handoutMasterIdLst>
    <p:handoutMasterId r:id="rId19"/>
  </p:handoutMasterIdLst>
  <p:sldIdLst>
    <p:sldId id="265" r:id="rId6"/>
    <p:sldId id="500" r:id="rId7"/>
    <p:sldId id="464" r:id="rId8"/>
    <p:sldId id="460" r:id="rId9"/>
    <p:sldId id="458" r:id="rId10"/>
    <p:sldId id="501" r:id="rId11"/>
    <p:sldId id="496" r:id="rId12"/>
    <p:sldId id="498" r:id="rId13"/>
    <p:sldId id="447" r:id="rId14"/>
    <p:sldId id="465" r:id="rId15"/>
    <p:sldId id="497" r:id="rId16"/>
    <p:sldId id="499" r:id="rId17"/>
  </p:sldIdLst>
  <p:sldSz cx="9144000" cy="5143500" type="screen16x9"/>
  <p:notesSz cx="6797675" cy="9926638"/>
  <p:defaultTextStyle>
    <a:defPPr>
      <a:defRPr lang="de-DE"/>
    </a:defPPr>
    <a:lvl1pPr marL="0" algn="l" defTabSz="685766" rtl="0" eaLnBrk="1" latinLnBrk="0" hangingPunct="1">
      <a:defRPr sz="1350" kern="1200">
        <a:solidFill>
          <a:schemeClr val="tx1"/>
        </a:solidFill>
        <a:latin typeface="+mn-lt"/>
        <a:ea typeface="+mn-ea"/>
        <a:cs typeface="+mn-cs"/>
      </a:defRPr>
    </a:lvl1pPr>
    <a:lvl2pPr marL="342883"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1" algn="l" defTabSz="685766" rtl="0" eaLnBrk="1" latinLnBrk="0" hangingPunct="1">
      <a:defRPr sz="1350" kern="1200">
        <a:solidFill>
          <a:schemeClr val="tx1"/>
        </a:solidFill>
        <a:latin typeface="+mn-lt"/>
        <a:ea typeface="+mn-ea"/>
        <a:cs typeface="+mn-cs"/>
      </a:defRPr>
    </a:lvl5pPr>
    <a:lvl6pPr marL="1714414"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3" algn="l" defTabSz="685766"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5E7"/>
    <a:srgbClr val="F0F0F0"/>
    <a:srgbClr val="D8D8D8"/>
    <a:srgbClr val="9C9C9C"/>
    <a:srgbClr val="757575"/>
    <a:srgbClr val="9FE1EA"/>
    <a:srgbClr val="3A3A3A"/>
    <a:srgbClr val="39C3D4"/>
    <a:srgbClr val="8B0E13"/>
    <a:srgbClr val="C004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15" autoAdjust="0"/>
    <p:restoredTop sz="76243" autoAdjust="0"/>
  </p:normalViewPr>
  <p:slideViewPr>
    <p:cSldViewPr snapToGrid="0" snapToObjects="1">
      <p:cViewPr varScale="1">
        <p:scale>
          <a:sx n="110" d="100"/>
          <a:sy n="110" d="100"/>
        </p:scale>
        <p:origin x="1164" y="9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78" d="100"/>
          <a:sy n="78" d="100"/>
        </p:scale>
        <p:origin x="3978"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D11D99F4-D47A-49AC-8F9B-DFB14C72A004}"/>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e-CH"/>
          </a:p>
        </p:txBody>
      </p:sp>
      <p:sp>
        <p:nvSpPr>
          <p:cNvPr id="3" name="Datumsplatzhalter 2">
            <a:extLst>
              <a:ext uri="{FF2B5EF4-FFF2-40B4-BE49-F238E27FC236}">
                <a16:creationId xmlns:a16="http://schemas.microsoft.com/office/drawing/2014/main" id="{F29F2BE0-92D5-4BCD-8EB3-13B7A255A408}"/>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8E1C04F9-FE26-49C3-BA5D-FFAC0B80EE89}" type="datetimeFigureOut">
              <a:rPr lang="de-CH" smtClean="0"/>
              <a:t>13.08.2019</a:t>
            </a:fld>
            <a:endParaRPr lang="de-CH"/>
          </a:p>
        </p:txBody>
      </p:sp>
      <p:sp>
        <p:nvSpPr>
          <p:cNvPr id="4" name="Fußzeilenplatzhalter 3">
            <a:extLst>
              <a:ext uri="{FF2B5EF4-FFF2-40B4-BE49-F238E27FC236}">
                <a16:creationId xmlns:a16="http://schemas.microsoft.com/office/drawing/2014/main" id="{4A4B45AC-9EBD-43F3-A86A-D1990CE4E720}"/>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a:extLst>
              <a:ext uri="{FF2B5EF4-FFF2-40B4-BE49-F238E27FC236}">
                <a16:creationId xmlns:a16="http://schemas.microsoft.com/office/drawing/2014/main" id="{EE02F5D3-CB4D-45DC-979F-9913CF903769}"/>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A1093932-FDE8-40E6-BEA8-C63C35B0FA16}" type="slidenum">
              <a:rPr lang="de-CH" smtClean="0"/>
              <a:t>‹Nr.›</a:t>
            </a:fld>
            <a:endParaRPr lang="de-CH"/>
          </a:p>
        </p:txBody>
      </p:sp>
    </p:spTree>
    <p:extLst>
      <p:ext uri="{BB962C8B-B14F-4D97-AF65-F5344CB8AC3E}">
        <p14:creationId xmlns:p14="http://schemas.microsoft.com/office/powerpoint/2010/main" val="30622373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E597A81C-5847-F248-A041-22A4FEB92D18}" type="datetimeFigureOut">
              <a:rPr lang="de-DE" smtClean="0"/>
              <a:t>13.08.2019</a:t>
            </a:fld>
            <a:endParaRPr lang="de-DE"/>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EE48B0A-768C-9643-B74F-A9702508BE1E}" type="slidenum">
              <a:rPr lang="de-DE" smtClean="0"/>
              <a:t>‹Nr.›</a:t>
            </a:fld>
            <a:endParaRPr lang="de-DE"/>
          </a:p>
        </p:txBody>
      </p:sp>
    </p:spTree>
    <p:extLst>
      <p:ext uri="{BB962C8B-B14F-4D97-AF65-F5344CB8AC3E}">
        <p14:creationId xmlns:p14="http://schemas.microsoft.com/office/powerpoint/2010/main" val="331291620"/>
      </p:ext>
    </p:extLst>
  </p:cSld>
  <p:clrMap bg1="lt1" tx1="dk1" bg2="lt2" tx2="dk2" accent1="accent1" accent2="accent2" accent3="accent3" accent4="accent4" accent5="accent5" accent6="accent6" hlink="hlink" folHlink="folHlink"/>
  <p:notesStyle>
    <a:lvl1pPr marL="0" algn="l" defTabSz="685766" rtl="0" eaLnBrk="1" latinLnBrk="0" hangingPunct="1">
      <a:defRPr sz="900" kern="1200">
        <a:solidFill>
          <a:schemeClr val="tx1"/>
        </a:solidFill>
        <a:latin typeface="+mn-lt"/>
        <a:ea typeface="+mn-ea"/>
        <a:cs typeface="+mn-cs"/>
      </a:defRPr>
    </a:lvl1pPr>
    <a:lvl2pPr marL="342883" algn="l" defTabSz="685766" rtl="0" eaLnBrk="1" latinLnBrk="0" hangingPunct="1">
      <a:defRPr sz="900" kern="1200">
        <a:solidFill>
          <a:schemeClr val="tx1"/>
        </a:solidFill>
        <a:latin typeface="+mn-lt"/>
        <a:ea typeface="+mn-ea"/>
        <a:cs typeface="+mn-cs"/>
      </a:defRPr>
    </a:lvl2pPr>
    <a:lvl3pPr marL="685766" algn="l" defTabSz="685766" rtl="0" eaLnBrk="1" latinLnBrk="0" hangingPunct="1">
      <a:defRPr sz="900" kern="1200">
        <a:solidFill>
          <a:schemeClr val="tx1"/>
        </a:solidFill>
        <a:latin typeface="+mn-lt"/>
        <a:ea typeface="+mn-ea"/>
        <a:cs typeface="+mn-cs"/>
      </a:defRPr>
    </a:lvl3pPr>
    <a:lvl4pPr marL="1028649" algn="l" defTabSz="685766" rtl="0" eaLnBrk="1" latinLnBrk="0" hangingPunct="1">
      <a:defRPr sz="900" kern="1200">
        <a:solidFill>
          <a:schemeClr val="tx1"/>
        </a:solidFill>
        <a:latin typeface="+mn-lt"/>
        <a:ea typeface="+mn-ea"/>
        <a:cs typeface="+mn-cs"/>
      </a:defRPr>
    </a:lvl4pPr>
    <a:lvl5pPr marL="1371531" algn="l" defTabSz="685766" rtl="0" eaLnBrk="1" latinLnBrk="0" hangingPunct="1">
      <a:defRPr sz="900" kern="1200">
        <a:solidFill>
          <a:schemeClr val="tx1"/>
        </a:solidFill>
        <a:latin typeface="+mn-lt"/>
        <a:ea typeface="+mn-ea"/>
        <a:cs typeface="+mn-cs"/>
      </a:defRPr>
    </a:lvl5pPr>
    <a:lvl6pPr marL="1714414" algn="l" defTabSz="685766" rtl="0" eaLnBrk="1" latinLnBrk="0" hangingPunct="1">
      <a:defRPr sz="900" kern="1200">
        <a:solidFill>
          <a:schemeClr val="tx1"/>
        </a:solidFill>
        <a:latin typeface="+mn-lt"/>
        <a:ea typeface="+mn-ea"/>
        <a:cs typeface="+mn-cs"/>
      </a:defRPr>
    </a:lvl6pPr>
    <a:lvl7pPr marL="2057297" algn="l" defTabSz="685766" rtl="0" eaLnBrk="1" latinLnBrk="0" hangingPunct="1">
      <a:defRPr sz="900" kern="1200">
        <a:solidFill>
          <a:schemeClr val="tx1"/>
        </a:solidFill>
        <a:latin typeface="+mn-lt"/>
        <a:ea typeface="+mn-ea"/>
        <a:cs typeface="+mn-cs"/>
      </a:defRPr>
    </a:lvl7pPr>
    <a:lvl8pPr marL="2400180" algn="l" defTabSz="685766" rtl="0" eaLnBrk="1" latinLnBrk="0" hangingPunct="1">
      <a:defRPr sz="900" kern="1200">
        <a:solidFill>
          <a:schemeClr val="tx1"/>
        </a:solidFill>
        <a:latin typeface="+mn-lt"/>
        <a:ea typeface="+mn-ea"/>
        <a:cs typeface="+mn-cs"/>
      </a:defRPr>
    </a:lvl8pPr>
    <a:lvl9pPr marL="2743063" algn="l" defTabSz="685766"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EE48B0A-768C-9643-B74F-A9702508BE1E}" type="slidenum">
              <a:rPr lang="de-DE" smtClean="0"/>
              <a:t>1</a:t>
            </a:fld>
            <a:endParaRPr lang="de-DE"/>
          </a:p>
        </p:txBody>
      </p:sp>
    </p:spTree>
    <p:extLst>
      <p:ext uri="{BB962C8B-B14F-4D97-AF65-F5344CB8AC3E}">
        <p14:creationId xmlns:p14="http://schemas.microsoft.com/office/powerpoint/2010/main" val="2091111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Konnte die ganze Phase F2, sowohl Off-Snow also auch On-Snow gemäss den Kriterien absolviert werden, bekommt das Kind den grossen Phasenkleber!</a:t>
            </a:r>
          </a:p>
        </p:txBody>
      </p:sp>
      <p:sp>
        <p:nvSpPr>
          <p:cNvPr id="4" name="Foliennummernplatzhalter 3"/>
          <p:cNvSpPr>
            <a:spLocks noGrp="1"/>
          </p:cNvSpPr>
          <p:nvPr>
            <p:ph type="sldNum" sz="quarter" idx="10"/>
          </p:nvPr>
        </p:nvSpPr>
        <p:spPr/>
        <p:txBody>
          <a:bodyPr/>
          <a:lstStyle/>
          <a:p>
            <a:pPr marL="0" marR="0" lvl="0" indent="0" algn="r" defTabSz="685766" rtl="0" eaLnBrk="1" fontAlgn="auto" latinLnBrk="0" hangingPunct="1">
              <a:lnSpc>
                <a:spcPct val="100000"/>
              </a:lnSpc>
              <a:spcBef>
                <a:spcPts val="0"/>
              </a:spcBef>
              <a:spcAft>
                <a:spcPts val="0"/>
              </a:spcAft>
              <a:buClrTx/>
              <a:buSzTx/>
              <a:buFontTx/>
              <a:buNone/>
              <a:tabLst/>
              <a:defRPr/>
            </a:pPr>
            <a:fld id="{FEE48B0A-768C-9643-B74F-A9702508BE1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766"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794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900" b="0" i="0" u="none" strike="noStrike" kern="1200" dirty="0">
                <a:solidFill>
                  <a:schemeClr val="tx1"/>
                </a:solidFill>
                <a:effectLst/>
                <a:latin typeface="+mn-lt"/>
                <a:ea typeface="+mn-ea"/>
                <a:cs typeface="+mn-cs"/>
              </a:rPr>
              <a:t>Das Testbüchlein kann für CHF 5.- bei Swiss-Ski unter info[at]swiss-ski.ch bestellt werden. Für Swiss-Ski Clubs ist die Bestellung kostenlos. </a:t>
            </a:r>
          </a:p>
          <a:p>
            <a:r>
              <a:rPr lang="de-CH" sz="900" b="0" i="0" u="none" strike="noStrike" kern="1200" dirty="0">
                <a:solidFill>
                  <a:schemeClr val="tx1"/>
                </a:solidFill>
                <a:effectLst/>
                <a:latin typeface="+mn-lt"/>
                <a:ea typeface="+mn-ea"/>
                <a:cs typeface="+mn-cs"/>
              </a:rPr>
              <a:t>Auf der Homepage von Swiss-Ski findet man auch die Lösungen zu den Rätseln und die Bilder aus der Off-Snow Broschüre für die Verwendung im Training.</a:t>
            </a:r>
            <a:endParaRPr lang="de-CH" dirty="0"/>
          </a:p>
        </p:txBody>
      </p:sp>
      <p:sp>
        <p:nvSpPr>
          <p:cNvPr id="4" name="Foliennummernplatzhalter 3"/>
          <p:cNvSpPr>
            <a:spLocks noGrp="1"/>
          </p:cNvSpPr>
          <p:nvPr>
            <p:ph type="sldNum" sz="quarter" idx="10"/>
          </p:nvPr>
        </p:nvSpPr>
        <p:spPr/>
        <p:txBody>
          <a:bodyPr/>
          <a:lstStyle/>
          <a:p>
            <a:pPr marL="0" marR="0" lvl="0" indent="0" algn="r" defTabSz="685766" rtl="0" eaLnBrk="1" fontAlgn="auto" latinLnBrk="0" hangingPunct="1">
              <a:lnSpc>
                <a:spcPct val="100000"/>
              </a:lnSpc>
              <a:spcBef>
                <a:spcPts val="0"/>
              </a:spcBef>
              <a:spcAft>
                <a:spcPts val="0"/>
              </a:spcAft>
              <a:buClrTx/>
              <a:buSzTx/>
              <a:buFontTx/>
              <a:buNone/>
              <a:tabLst/>
              <a:defRPr/>
            </a:pPr>
            <a:fld id="{FEE48B0A-768C-9643-B74F-A9702508BE1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766"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6932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Flip Chart mit Fragen je 10’, Plakat wechseln und ergänzen</a:t>
            </a:r>
          </a:p>
          <a:p>
            <a:endParaRPr lang="de-CH" dirty="0"/>
          </a:p>
          <a:p>
            <a:pPr marL="228600" indent="-228600">
              <a:buAutoNum type="arabicPeriod"/>
            </a:pPr>
            <a:r>
              <a:rPr lang="de-CH" dirty="0"/>
              <a:t>Sport und Athletenweg</a:t>
            </a:r>
          </a:p>
          <a:p>
            <a:pPr marL="228600" indent="-228600">
              <a:buAutoNum type="arabicPeriod"/>
            </a:pPr>
            <a:r>
              <a:rPr lang="de-CH" dirty="0"/>
              <a:t>Cross-Country Cross Skills Park</a:t>
            </a:r>
          </a:p>
          <a:p>
            <a:pPr marL="228600" indent="-228600">
              <a:buAutoNum type="arabicPeriod"/>
            </a:pPr>
            <a:r>
              <a:rPr lang="de-CH" dirty="0"/>
              <a:t>Störungsmodell</a:t>
            </a:r>
          </a:p>
          <a:p>
            <a:pPr marL="228600" indent="-228600">
              <a:buAutoNum type="arabicPeriod"/>
            </a:pPr>
            <a:endParaRPr lang="de-CH" dirty="0"/>
          </a:p>
        </p:txBody>
      </p:sp>
      <p:sp>
        <p:nvSpPr>
          <p:cNvPr id="4" name="Foliennummernplatzhalter 3"/>
          <p:cNvSpPr>
            <a:spLocks noGrp="1"/>
          </p:cNvSpPr>
          <p:nvPr>
            <p:ph type="sldNum" sz="quarter" idx="10"/>
          </p:nvPr>
        </p:nvSpPr>
        <p:spPr/>
        <p:txBody>
          <a:bodyPr/>
          <a:lstStyle/>
          <a:p>
            <a:pPr marL="0" marR="0" lvl="0" indent="0" algn="r" defTabSz="685766" rtl="0" eaLnBrk="1" fontAlgn="auto" latinLnBrk="0" hangingPunct="1">
              <a:lnSpc>
                <a:spcPct val="100000"/>
              </a:lnSpc>
              <a:spcBef>
                <a:spcPts val="0"/>
              </a:spcBef>
              <a:spcAft>
                <a:spcPts val="0"/>
              </a:spcAft>
              <a:buClrTx/>
              <a:buSzTx/>
              <a:buFontTx/>
              <a:buNone/>
              <a:tabLst/>
              <a:defRPr/>
            </a:pPr>
            <a:fld id="{FEE48B0A-768C-9643-B74F-A9702508BE1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766"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9636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de-CH" dirty="0"/>
              <a:t>In allen drei Lehrmitteln geht es um den Schlüsselbereich </a:t>
            </a:r>
            <a:r>
              <a:rPr lang="de-CH" dirty="0" err="1"/>
              <a:t>Foundation</a:t>
            </a:r>
            <a:r>
              <a:rPr lang="de-CH" dirty="0"/>
              <a:t>, wo die Grundlagen für ein lebenslanges sporttreiben gelegt werden. Die Inhalte, sprich Übungen sind gemäss der Sport- und Athletenentwicklung FTEM in die Phasen F1 mit Entdecken, F2 und F3 eingeteilt. </a:t>
            </a:r>
          </a:p>
          <a:p>
            <a:endParaRPr lang="de-CH" dirty="0"/>
          </a:p>
        </p:txBody>
      </p:sp>
      <p:sp>
        <p:nvSpPr>
          <p:cNvPr id="4" name="Foliennummernplatzhalter 3"/>
          <p:cNvSpPr>
            <a:spLocks noGrp="1"/>
          </p:cNvSpPr>
          <p:nvPr>
            <p:ph type="sldNum" sz="quarter" idx="10"/>
          </p:nvPr>
        </p:nvSpPr>
        <p:spPr/>
        <p:txBody>
          <a:bodyPr/>
          <a:lstStyle/>
          <a:p>
            <a:fld id="{FEE48B0A-768C-9643-B74F-A9702508BE1E}" type="slidenum">
              <a:rPr lang="de-DE" smtClean="0"/>
              <a:t>2</a:t>
            </a:fld>
            <a:endParaRPr lang="de-DE"/>
          </a:p>
        </p:txBody>
      </p:sp>
    </p:spTree>
    <p:extLst>
      <p:ext uri="{BB962C8B-B14F-4D97-AF65-F5344CB8AC3E}">
        <p14:creationId xmlns:p14="http://schemas.microsoft.com/office/powerpoint/2010/main" val="1658492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CH" dirty="0"/>
              <a:t>In der Mobilesport Beilage 10/2018 stellen wir diese Kinderlehrmittel Trilogie mit konkreten Übungen für die Trainer vor. Wir freuen uns, wenn viele Kinder mit dieser vielseitigen Broschüre Spass am Schneesport haben und so den Grundstein für ihre sportliche Laufbahn legen. </a:t>
            </a:r>
          </a:p>
        </p:txBody>
      </p:sp>
      <p:sp>
        <p:nvSpPr>
          <p:cNvPr id="4" name="Foliennummernplatzhalter 3"/>
          <p:cNvSpPr>
            <a:spLocks noGrp="1"/>
          </p:cNvSpPr>
          <p:nvPr>
            <p:ph type="sldNum" sz="quarter" idx="10"/>
          </p:nvPr>
        </p:nvSpPr>
        <p:spPr/>
        <p:txBody>
          <a:bodyPr/>
          <a:lstStyle/>
          <a:p>
            <a:pPr marL="0" marR="0" lvl="0" indent="0" algn="r" defTabSz="685766" rtl="0" eaLnBrk="1" fontAlgn="auto" latinLnBrk="0" hangingPunct="1">
              <a:lnSpc>
                <a:spcPct val="100000"/>
              </a:lnSpc>
              <a:spcBef>
                <a:spcPts val="0"/>
              </a:spcBef>
              <a:spcAft>
                <a:spcPts val="0"/>
              </a:spcAft>
              <a:buClrTx/>
              <a:buSzTx/>
              <a:buFontTx/>
              <a:buNone/>
              <a:tabLst/>
              <a:defRPr/>
            </a:pPr>
            <a:fld id="{FEE48B0A-768C-9643-B74F-A9702508BE1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766" rtl="0" eaLnBrk="1" fontAlgn="auto" latinLnBrk="0" hangingPunct="1">
                <a:lnSpc>
                  <a:spcPct val="100000"/>
                </a:lnSpc>
                <a:spcBef>
                  <a:spcPts val="0"/>
                </a:spcBef>
                <a:spcAft>
                  <a:spcPts val="0"/>
                </a:spcAft>
                <a:buClrTx/>
                <a:buSzTx/>
                <a:buFontTx/>
                <a:buNone/>
                <a:tabLst/>
                <a:defRPr/>
              </a:pPr>
              <a:t>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083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Lea und Luc begleiten die Kinder beim Einstieg in die sportliche Laufbahn und helfen ihnen die Trainingsfortschritte im Büchlein festzuhalten. Weiter holen sie die Kinder mit einem Comics, Rätseln und Aufgaben mit Schneesportbezug ab. </a:t>
            </a:r>
            <a:endParaRPr lang="de-CH" dirty="0">
              <a:solidFill>
                <a:srgbClr val="FF0000"/>
              </a:solidFill>
            </a:endParaRPr>
          </a:p>
        </p:txBody>
      </p:sp>
      <p:sp>
        <p:nvSpPr>
          <p:cNvPr id="4" name="Foliennummernplatzhalter 3"/>
          <p:cNvSpPr>
            <a:spLocks noGrp="1"/>
          </p:cNvSpPr>
          <p:nvPr>
            <p:ph type="sldNum" sz="quarter" idx="10"/>
          </p:nvPr>
        </p:nvSpPr>
        <p:spPr/>
        <p:txBody>
          <a:bodyPr/>
          <a:lstStyle/>
          <a:p>
            <a:pPr marL="0" marR="0" lvl="0" indent="0" algn="r" defTabSz="685766" rtl="0" eaLnBrk="1" fontAlgn="auto" latinLnBrk="0" hangingPunct="1">
              <a:lnSpc>
                <a:spcPct val="100000"/>
              </a:lnSpc>
              <a:spcBef>
                <a:spcPts val="0"/>
              </a:spcBef>
              <a:spcAft>
                <a:spcPts val="0"/>
              </a:spcAft>
              <a:buClrTx/>
              <a:buSzTx/>
              <a:buFontTx/>
              <a:buNone/>
              <a:tabLst/>
              <a:defRPr/>
            </a:pPr>
            <a:fld id="{FEE48B0A-768C-9643-B74F-A9702508BE1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766" rtl="0" eaLnBrk="1" fontAlgn="auto" latinLnBrk="0" hangingPunct="1">
                <a:lnSpc>
                  <a:spcPct val="100000"/>
                </a:lnSpc>
                <a:spcBef>
                  <a:spcPts val="0"/>
                </a:spcBef>
                <a:spcAft>
                  <a:spcPts val="0"/>
                </a:spcAft>
                <a:buClrTx/>
                <a:buSzTx/>
                <a:buFontTx/>
                <a:buNone/>
                <a:tabLst/>
                <a:defRPr/>
              </a:pPr>
              <a:t>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7923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de-CH" dirty="0"/>
              <a:t>In der Mitte des Büchleins präsentieren Lea und Luc das grosse «Schneesport Wimmelbild» mit vielen Suchaufträgen. </a:t>
            </a:r>
          </a:p>
          <a:p>
            <a:endParaRPr lang="de-CH" dirty="0"/>
          </a:p>
        </p:txBody>
      </p:sp>
      <p:sp>
        <p:nvSpPr>
          <p:cNvPr id="4" name="Foliennummernplatzhalter 3"/>
          <p:cNvSpPr>
            <a:spLocks noGrp="1"/>
          </p:cNvSpPr>
          <p:nvPr>
            <p:ph type="sldNum" sz="quarter" idx="10"/>
          </p:nvPr>
        </p:nvSpPr>
        <p:spPr/>
        <p:txBody>
          <a:bodyPr/>
          <a:lstStyle/>
          <a:p>
            <a:pPr marL="0" marR="0" lvl="0" indent="0" algn="r" defTabSz="685766" rtl="0" eaLnBrk="1" fontAlgn="auto" latinLnBrk="0" hangingPunct="1">
              <a:lnSpc>
                <a:spcPct val="100000"/>
              </a:lnSpc>
              <a:spcBef>
                <a:spcPts val="0"/>
              </a:spcBef>
              <a:spcAft>
                <a:spcPts val="0"/>
              </a:spcAft>
              <a:buClrTx/>
              <a:buSzTx/>
              <a:buFontTx/>
              <a:buNone/>
              <a:tabLst/>
              <a:defRPr/>
            </a:pPr>
            <a:fld id="{FEE48B0A-768C-9643-B74F-A9702508BE1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766" rtl="0" eaLnBrk="1" fontAlgn="auto" latinLnBrk="0" hangingPunct="1">
                <a:lnSpc>
                  <a:spcPct val="100000"/>
                </a:lnSpc>
                <a:spcBef>
                  <a:spcPts val="0"/>
                </a:spcBef>
                <a:spcAft>
                  <a:spcPts val="0"/>
                </a:spcAft>
                <a:buClrTx/>
                <a:buSzTx/>
                <a:buFontTx/>
                <a:buNone/>
                <a:tabLst/>
                <a:defRPr/>
              </a:pPr>
              <a:t>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0586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pPr marL="0" marR="0" lvl="0" indent="0" algn="r" defTabSz="685766" rtl="0" eaLnBrk="1" fontAlgn="auto" latinLnBrk="0" hangingPunct="1">
              <a:lnSpc>
                <a:spcPct val="100000"/>
              </a:lnSpc>
              <a:spcBef>
                <a:spcPts val="0"/>
              </a:spcBef>
              <a:spcAft>
                <a:spcPts val="0"/>
              </a:spcAft>
              <a:buClrTx/>
              <a:buSzTx/>
              <a:buFontTx/>
              <a:buNone/>
              <a:tabLst/>
              <a:defRPr/>
            </a:pPr>
            <a:fld id="{FEE48B0A-768C-9643-B74F-A9702508BE1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766"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3505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In unserem Beispiel haben wir eine Gruppe Kinder in der Phase F2, wo es um das Anwenden und Variieren der Bewegungsgrundformen geht. Während der schneefreien Zeit werden die Off-Snow Skills trainiert. Wir wählen eine Basissportart aus und trainieren diese während drei bis fünf Trainingseinheiten. Mit Hilfe der </a:t>
            </a:r>
            <a:r>
              <a:rPr lang="de-CH" b="1" dirty="0"/>
              <a:t>Off Snow Broschüre </a:t>
            </a:r>
            <a:r>
              <a:rPr lang="de-CH" dirty="0"/>
              <a:t>suchen wir die entsprechenden </a:t>
            </a:r>
            <a:r>
              <a:rPr lang="de-CH" b="1" dirty="0"/>
              <a:t>Übungen</a:t>
            </a:r>
            <a:r>
              <a:rPr lang="de-CH" dirty="0"/>
              <a:t> zum Thema. Jede Übung hat ein </a:t>
            </a:r>
            <a:r>
              <a:rPr lang="de-CH" b="1" dirty="0"/>
              <a:t>konkretes Ziel</a:t>
            </a:r>
            <a:r>
              <a:rPr lang="de-CH" dirty="0"/>
              <a:t>, welches wir erreichen wollen, damit die Übung als </a:t>
            </a:r>
            <a:r>
              <a:rPr lang="de-CH" b="1" dirty="0"/>
              <a:t>erledigt</a:t>
            </a:r>
            <a:r>
              <a:rPr lang="de-CH" dirty="0"/>
              <a:t> markiert werden kann. </a:t>
            </a:r>
          </a:p>
          <a:p>
            <a:endParaRPr lang="de-CH" dirty="0"/>
          </a:p>
        </p:txBody>
      </p:sp>
      <p:sp>
        <p:nvSpPr>
          <p:cNvPr id="4" name="Foliennummernplatzhalter 3"/>
          <p:cNvSpPr>
            <a:spLocks noGrp="1"/>
          </p:cNvSpPr>
          <p:nvPr>
            <p:ph type="sldNum" sz="quarter" idx="10"/>
          </p:nvPr>
        </p:nvSpPr>
        <p:spPr/>
        <p:txBody>
          <a:bodyPr/>
          <a:lstStyle/>
          <a:p>
            <a:pPr marL="0" marR="0" lvl="0" indent="0" algn="r" defTabSz="685766" rtl="0" eaLnBrk="1" fontAlgn="auto" latinLnBrk="0" hangingPunct="1">
              <a:lnSpc>
                <a:spcPct val="100000"/>
              </a:lnSpc>
              <a:spcBef>
                <a:spcPts val="0"/>
              </a:spcBef>
              <a:spcAft>
                <a:spcPts val="0"/>
              </a:spcAft>
              <a:buClrTx/>
              <a:buSzTx/>
              <a:buFontTx/>
              <a:buNone/>
              <a:tabLst/>
              <a:defRPr/>
            </a:pPr>
            <a:fld id="{FEE48B0A-768C-9643-B74F-A9702508BE1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766" rtl="0" eaLnBrk="1" fontAlgn="auto" latinLnBrk="0" hangingPunct="1">
                <a:lnSpc>
                  <a:spcPct val="100000"/>
                </a:lnSpc>
                <a:spcBef>
                  <a:spcPts val="0"/>
                </a:spcBef>
                <a:spcAft>
                  <a:spcPts val="0"/>
                </a:spcAft>
                <a:buClrTx/>
                <a:buSzTx/>
                <a:buFontTx/>
                <a:buNone/>
                <a:tabLst/>
                <a:defRPr/>
              </a:pPr>
              <a:t>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38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Weiter trainieren wir in den verschiedenen </a:t>
            </a:r>
            <a:r>
              <a:rPr lang="de-CH" b="1" dirty="0"/>
              <a:t>Basissportarten</a:t>
            </a:r>
            <a:r>
              <a:rPr lang="de-CH" dirty="0"/>
              <a:t> die entsprechenden Übungen. Wenn, wie in diesem Fall, </a:t>
            </a:r>
            <a:r>
              <a:rPr lang="de-CH" b="1" dirty="0"/>
              <a:t>10 von 17 Off-Snow Skills </a:t>
            </a:r>
            <a:r>
              <a:rPr lang="de-CH" dirty="0"/>
              <a:t>erfüllte sind, kann der Leiter dies mit einer </a:t>
            </a:r>
            <a:r>
              <a:rPr lang="de-CH" b="1" dirty="0"/>
              <a:t>Unterschrift</a:t>
            </a:r>
            <a:r>
              <a:rPr lang="de-CH" dirty="0"/>
              <a:t> und dem entsprechenden Kleber bestätigen. </a:t>
            </a:r>
          </a:p>
          <a:p>
            <a:endParaRPr lang="de-CH" dirty="0"/>
          </a:p>
        </p:txBody>
      </p:sp>
      <p:sp>
        <p:nvSpPr>
          <p:cNvPr id="4" name="Foliennummernplatzhalter 3"/>
          <p:cNvSpPr>
            <a:spLocks noGrp="1"/>
          </p:cNvSpPr>
          <p:nvPr>
            <p:ph type="sldNum" sz="quarter" idx="10"/>
          </p:nvPr>
        </p:nvSpPr>
        <p:spPr/>
        <p:txBody>
          <a:bodyPr/>
          <a:lstStyle/>
          <a:p>
            <a:pPr marL="0" marR="0" lvl="0" indent="0" algn="r" defTabSz="685766" rtl="0" eaLnBrk="1" fontAlgn="auto" latinLnBrk="0" hangingPunct="1">
              <a:lnSpc>
                <a:spcPct val="100000"/>
              </a:lnSpc>
              <a:spcBef>
                <a:spcPts val="0"/>
              </a:spcBef>
              <a:spcAft>
                <a:spcPts val="0"/>
              </a:spcAft>
              <a:buClrTx/>
              <a:buSzTx/>
              <a:buFontTx/>
              <a:buNone/>
              <a:tabLst/>
              <a:defRPr/>
            </a:pPr>
            <a:fld id="{FEE48B0A-768C-9643-B74F-A9702508BE1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766"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4692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900" kern="1200" dirty="0">
                <a:solidFill>
                  <a:schemeClr val="tx1"/>
                </a:solidFill>
                <a:effectLst/>
                <a:latin typeface="+mn-lt"/>
                <a:ea typeface="+mn-ea"/>
                <a:cs typeface="+mn-cs"/>
              </a:rPr>
              <a:t>Auf dem Schnee werden die Formen anhand des "</a:t>
            </a:r>
            <a:r>
              <a:rPr lang="de-CH" sz="900" b="1" kern="1200" dirty="0">
                <a:solidFill>
                  <a:schemeClr val="tx1"/>
                </a:solidFill>
                <a:effectLst/>
                <a:latin typeface="+mn-lt"/>
                <a:ea typeface="+mn-ea"/>
                <a:cs typeface="+mn-cs"/>
              </a:rPr>
              <a:t>Best Practice</a:t>
            </a:r>
            <a:r>
              <a:rPr lang="de-CH" sz="900" kern="1200" dirty="0">
                <a:solidFill>
                  <a:schemeClr val="tx1"/>
                </a:solidFill>
                <a:effectLst/>
                <a:latin typeface="+mn-lt"/>
                <a:ea typeface="+mn-ea"/>
                <a:cs typeface="+mn-cs"/>
              </a:rPr>
              <a:t>« trainiert. Hier finden wir </a:t>
            </a:r>
            <a:r>
              <a:rPr lang="de-CH" sz="900" b="1" kern="1200" dirty="0">
                <a:solidFill>
                  <a:schemeClr val="tx1"/>
                </a:solidFill>
                <a:effectLst/>
                <a:latin typeface="+mn-lt"/>
                <a:ea typeface="+mn-ea"/>
                <a:cs typeface="+mn-cs"/>
              </a:rPr>
              <a:t>aufbauende- und erschwerende Übungen</a:t>
            </a:r>
            <a:r>
              <a:rPr lang="de-CH" sz="900" kern="1200" dirty="0">
                <a:solidFill>
                  <a:schemeClr val="tx1"/>
                </a:solidFill>
                <a:effectLst/>
                <a:latin typeface="+mn-lt"/>
                <a:ea typeface="+mn-ea"/>
                <a:cs typeface="+mn-cs"/>
              </a:rPr>
              <a:t>, sowie Wettkampfformen. Sind dann auch noch die </a:t>
            </a:r>
            <a:r>
              <a:rPr lang="de-CH" sz="900" b="1" kern="1200" dirty="0">
                <a:solidFill>
                  <a:schemeClr val="tx1"/>
                </a:solidFill>
                <a:effectLst/>
                <a:latin typeface="+mn-lt"/>
                <a:ea typeface="+mn-ea"/>
                <a:cs typeface="+mn-cs"/>
              </a:rPr>
              <a:t>Parcours</a:t>
            </a:r>
            <a:r>
              <a:rPr lang="de-CH" sz="900" kern="1200" dirty="0">
                <a:solidFill>
                  <a:schemeClr val="tx1"/>
                </a:solidFill>
                <a:effectLst/>
                <a:latin typeface="+mn-lt"/>
                <a:ea typeface="+mn-ea"/>
                <a:cs typeface="+mn-cs"/>
              </a:rPr>
              <a:t> gemäss den Kriterien absolviert, wird dies wieder mit der Unterschrift und dem Kleber bestätigt. </a:t>
            </a:r>
          </a:p>
          <a:p>
            <a:endParaRPr lang="de-CH" dirty="0"/>
          </a:p>
        </p:txBody>
      </p:sp>
      <p:sp>
        <p:nvSpPr>
          <p:cNvPr id="4" name="Foliennummernplatzhalter 3"/>
          <p:cNvSpPr>
            <a:spLocks noGrp="1"/>
          </p:cNvSpPr>
          <p:nvPr>
            <p:ph type="sldNum" sz="quarter" idx="10"/>
          </p:nvPr>
        </p:nvSpPr>
        <p:spPr/>
        <p:txBody>
          <a:bodyPr/>
          <a:lstStyle/>
          <a:p>
            <a:pPr marL="0" marR="0" lvl="0" indent="0" algn="r" defTabSz="685766" rtl="0" eaLnBrk="1" fontAlgn="auto" latinLnBrk="0" hangingPunct="1">
              <a:lnSpc>
                <a:spcPct val="100000"/>
              </a:lnSpc>
              <a:spcBef>
                <a:spcPts val="0"/>
              </a:spcBef>
              <a:spcAft>
                <a:spcPts val="0"/>
              </a:spcAft>
              <a:buClrTx/>
              <a:buSzTx/>
              <a:buFontTx/>
              <a:buNone/>
              <a:tabLst/>
              <a:defRPr/>
            </a:pPr>
            <a:fld id="{FEE48B0A-768C-9643-B74F-A9702508BE1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766"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1815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15" name="Rechteck 14"/>
          <p:cNvSpPr/>
          <p:nvPr userDrawn="1"/>
        </p:nvSpPr>
        <p:spPr>
          <a:xfrm>
            <a:off x="0" y="634365"/>
            <a:ext cx="9144000" cy="4509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506"/>
          </a:p>
        </p:txBody>
      </p:sp>
      <p:sp>
        <p:nvSpPr>
          <p:cNvPr id="5" name="Bildplatzhalter 4"/>
          <p:cNvSpPr>
            <a:spLocks noGrp="1"/>
          </p:cNvSpPr>
          <p:nvPr>
            <p:ph type="pic" sz="quarter" idx="15"/>
          </p:nvPr>
        </p:nvSpPr>
        <p:spPr>
          <a:xfrm>
            <a:off x="348876" y="857250"/>
            <a:ext cx="8447082" cy="3435123"/>
          </a:xfrm>
          <a:solidFill>
            <a:srgbClr val="D7D8D7"/>
          </a:solidFill>
        </p:spPr>
        <p:txBody>
          <a:bodyPr/>
          <a:lstStyle>
            <a:lvl1pPr>
              <a:defRPr>
                <a:solidFill>
                  <a:srgbClr val="3A3A3A"/>
                </a:solidFill>
              </a:defRPr>
            </a:lvl1pPr>
          </a:lstStyle>
          <a:p>
            <a:r>
              <a:rPr lang="de-DE"/>
              <a:t>Bild durch Klicken auf Symbol hinzufügen</a:t>
            </a:r>
            <a:endParaRPr lang="de-DE" dirty="0"/>
          </a:p>
        </p:txBody>
      </p:sp>
      <p:pic>
        <p:nvPicPr>
          <p:cNvPr id="6" name="Bild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416080" y="2890157"/>
            <a:ext cx="2379877" cy="1402216"/>
          </a:xfrm>
          <a:prstGeom prst="rect">
            <a:avLst/>
          </a:prstGeom>
        </p:spPr>
      </p:pic>
      <p:sp>
        <p:nvSpPr>
          <p:cNvPr id="9" name="Textplatzhalter 8"/>
          <p:cNvSpPr>
            <a:spLocks noGrp="1"/>
          </p:cNvSpPr>
          <p:nvPr>
            <p:ph type="body" sz="quarter" idx="16" hasCustomPrompt="1"/>
          </p:nvPr>
        </p:nvSpPr>
        <p:spPr>
          <a:xfrm>
            <a:off x="716378" y="1934936"/>
            <a:ext cx="4635660" cy="2258708"/>
          </a:xfrm>
        </p:spPr>
        <p:txBody>
          <a:bodyPr anchor="b" anchorCtr="0"/>
          <a:lstStyle>
            <a:lvl1pPr>
              <a:lnSpc>
                <a:spcPts val="3750"/>
              </a:lnSpc>
              <a:defRPr sz="3450" baseline="0">
                <a:solidFill>
                  <a:srgbClr val="E2001A"/>
                </a:solidFill>
              </a:defRPr>
            </a:lvl1pPr>
            <a:lvl2pPr>
              <a:lnSpc>
                <a:spcPts val="3750"/>
              </a:lnSpc>
              <a:defRPr sz="1875" baseline="0">
                <a:solidFill>
                  <a:srgbClr val="E2001A"/>
                </a:solidFill>
              </a:defRPr>
            </a:lvl2pPr>
            <a:lvl3pPr marL="0">
              <a:lnSpc>
                <a:spcPts val="3750"/>
              </a:lnSpc>
              <a:defRPr b="0" i="0">
                <a:solidFill>
                  <a:srgbClr val="E2001A"/>
                </a:solidFill>
                <a:latin typeface="Calibri" charset="0"/>
                <a:ea typeface="Calibri" charset="0"/>
                <a:cs typeface="Calibri" charset="0"/>
              </a:defRPr>
            </a:lvl3pPr>
            <a:lvl4pPr marL="0" indent="0">
              <a:buFontTx/>
              <a:buNone/>
              <a:defRPr/>
            </a:lvl4pPr>
          </a:lstStyle>
          <a:p>
            <a:pPr lvl="0"/>
            <a:r>
              <a:rPr lang="de-DE" dirty="0"/>
              <a:t>Hier steht der Titel der </a:t>
            </a:r>
            <a:r>
              <a:rPr lang="de-DE" dirty="0" err="1"/>
              <a:t>Powerpointpräsentation</a:t>
            </a:r>
            <a:endParaRPr lang="de-DE" dirty="0"/>
          </a:p>
          <a:p>
            <a:pPr lvl="1"/>
            <a:r>
              <a:rPr lang="de-DE" dirty="0"/>
              <a:t>8. Oktober 2017</a:t>
            </a:r>
          </a:p>
          <a:p>
            <a:pPr lvl="2"/>
            <a:r>
              <a:rPr lang="de-DE" dirty="0"/>
              <a:t>Vorname, Nachname, Funktion</a:t>
            </a:r>
          </a:p>
        </p:txBody>
      </p:sp>
      <p:pic>
        <p:nvPicPr>
          <p:cNvPr id="10" name="Bild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16379" y="514977"/>
            <a:ext cx="571834" cy="80051"/>
          </a:xfrm>
          <a:prstGeom prst="rect">
            <a:avLst/>
          </a:prstGeom>
          <a:noFill/>
        </p:spPr>
      </p:pic>
      <p:pic>
        <p:nvPicPr>
          <p:cNvPr id="12" name="Bild 1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42981" y="4470182"/>
            <a:ext cx="3900739" cy="40139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15546" y="1270750"/>
            <a:ext cx="8081256" cy="3263504"/>
          </a:xfrm>
        </p:spPr>
        <p:txBody>
          <a:bodyPr/>
          <a:lstStyle>
            <a:lvl1pPr marL="0" indent="0" algn="l" defTabSz="685766" rtl="0" eaLnBrk="1" latinLnBrk="0" hangingPunct="1">
              <a:lnSpc>
                <a:spcPts val="1688"/>
              </a:lnSpc>
              <a:spcBef>
                <a:spcPts val="0"/>
              </a:spcBef>
              <a:spcAft>
                <a:spcPts val="0"/>
              </a:spcAft>
              <a:buFontTx/>
              <a:buNone/>
              <a:tabLst>
                <a:tab pos="1947267" algn="l"/>
                <a:tab pos="3843933" algn="l"/>
                <a:tab pos="5816799" algn="l"/>
              </a:tabLst>
              <a:defRPr sz="825" u="none" strike="noStrike" cap="all" baseline="0">
                <a:solidFill>
                  <a:srgbClr val="3A3A3A"/>
                </a:solidFill>
              </a:defRPr>
            </a:lvl1pPr>
            <a:lvl2pPr marL="0" indent="0" algn="l" defTabSz="685766" rtl="0" eaLnBrk="1" latinLnBrk="0" hangingPunct="1">
              <a:lnSpc>
                <a:spcPts val="1688"/>
              </a:lnSpc>
              <a:spcBef>
                <a:spcPts val="0"/>
              </a:spcBef>
              <a:spcAft>
                <a:spcPts val="0"/>
              </a:spcAft>
              <a:buFontTx/>
              <a:buNone/>
              <a:tabLst>
                <a:tab pos="1947267" algn="l"/>
                <a:tab pos="3843933" algn="l"/>
                <a:tab pos="5816799" algn="l"/>
              </a:tabLst>
              <a:defRPr sz="938" strike="noStrike">
                <a:solidFill>
                  <a:srgbClr val="3A3A3A"/>
                </a:solidFill>
              </a:defRPr>
            </a:lvl2pPr>
            <a:lvl3pPr marL="0" indent="0" algn="l" defTabSz="685766" rtl="0" eaLnBrk="1" latinLnBrk="0" hangingPunct="1">
              <a:lnSpc>
                <a:spcPts val="1688"/>
              </a:lnSpc>
              <a:spcBef>
                <a:spcPts val="0"/>
              </a:spcBef>
              <a:spcAft>
                <a:spcPts val="225"/>
              </a:spcAft>
              <a:buFontTx/>
              <a:buBlip>
                <a:blip r:embed="rId2"/>
              </a:buBlip>
              <a:tabLst>
                <a:tab pos="675000" algn="l"/>
                <a:tab pos="1350000" algn="l"/>
                <a:tab pos="2025000" algn="l"/>
              </a:tabLst>
              <a:defRPr sz="938" strike="noStrike">
                <a:solidFill>
                  <a:srgbClr val="3A3A3A"/>
                </a:solidFill>
              </a:defRPr>
            </a:lvl3pPr>
            <a:lvl4pPr marL="0" indent="0" algn="l" defTabSz="685766" rtl="0" eaLnBrk="1" latinLnBrk="0" hangingPunct="1">
              <a:lnSpc>
                <a:spcPts val="1688"/>
              </a:lnSpc>
              <a:spcBef>
                <a:spcPts val="0"/>
              </a:spcBef>
              <a:spcAft>
                <a:spcPts val="225"/>
              </a:spcAft>
              <a:buFontTx/>
              <a:buNone/>
              <a:tabLst>
                <a:tab pos="675000" algn="l"/>
                <a:tab pos="1350000" algn="l"/>
                <a:tab pos="2025000" algn="l"/>
              </a:tabLst>
              <a:defRPr sz="938" b="0" i="0" strike="noStrike">
                <a:solidFill>
                  <a:srgbClr val="3A3A3A"/>
                </a:solidFill>
                <a:latin typeface="Calibri Light" charset="0"/>
                <a:ea typeface="Calibri Light" charset="0"/>
                <a:cs typeface="Calibri Light" charset="0"/>
              </a:defRPr>
            </a:lvl4pPr>
            <a:lvl5pPr marL="0" indent="0" algn="l" defTabSz="685766" rtl="0" eaLnBrk="1" latinLnBrk="0" hangingPunct="1">
              <a:lnSpc>
                <a:spcPts val="1688"/>
              </a:lnSpc>
              <a:spcBef>
                <a:spcPts val="0"/>
              </a:spcBef>
              <a:spcAft>
                <a:spcPts val="450"/>
              </a:spcAft>
              <a:buFontTx/>
              <a:tabLst>
                <a:tab pos="675000" algn="l"/>
                <a:tab pos="1350000" algn="l"/>
                <a:tab pos="2025000" algn="l"/>
              </a:tabLst>
              <a:defRPr sz="938" strike="noStrike">
                <a:solidFill>
                  <a:srgbClr val="39C3D4"/>
                </a:solidFill>
              </a:defRPr>
            </a:lvl5pPr>
          </a:lstStyle>
          <a:p>
            <a:pPr lvl="0"/>
            <a:r>
              <a:rPr lang="de-DE" dirty="0"/>
              <a:t>NACHNAME	Vorname	PLZ	ORT</a:t>
            </a:r>
          </a:p>
          <a:p>
            <a:pPr lvl="1"/>
            <a:r>
              <a:rPr lang="de-DE" dirty="0"/>
              <a:t>Becker	Simon	5674	Basel</a:t>
            </a:r>
          </a:p>
          <a:p>
            <a:pPr lvl="2"/>
            <a:r>
              <a:rPr lang="de-DE" dirty="0"/>
              <a:t>Dritte Ebene</a:t>
            </a:r>
          </a:p>
          <a:p>
            <a:pPr lvl="3"/>
            <a:r>
              <a:rPr lang="de-DE" dirty="0"/>
              <a:t>Vierte Ebene</a:t>
            </a:r>
          </a:p>
          <a:p>
            <a:pPr marL="0" marR="0" lvl="4" indent="0" algn="l" defTabSz="685766" rtl="0" eaLnBrk="1" fontAlgn="auto" latinLnBrk="0" hangingPunct="1">
              <a:lnSpc>
                <a:spcPts val="1275"/>
              </a:lnSpc>
              <a:spcBef>
                <a:spcPts val="0"/>
              </a:spcBef>
              <a:spcAft>
                <a:spcPts val="450"/>
              </a:spcAft>
              <a:buClrTx/>
              <a:buSzTx/>
              <a:buFontTx/>
              <a:buNone/>
              <a:tabLst>
                <a:tab pos="175500" algn="l"/>
              </a:tabLst>
              <a:defRPr/>
            </a:pPr>
            <a:r>
              <a:rPr lang="de-DE" dirty="0"/>
              <a:t>Fünfte Ebene</a:t>
            </a:r>
            <a:endParaRPr lang="en-US" dirty="0"/>
          </a:p>
        </p:txBody>
      </p:sp>
      <p:sp>
        <p:nvSpPr>
          <p:cNvPr id="6" name="Footer Placeholder 5"/>
          <p:cNvSpPr>
            <a:spLocks noGrp="1"/>
          </p:cNvSpPr>
          <p:nvPr>
            <p:ph type="ftr" sz="quarter" idx="11"/>
          </p:nvPr>
        </p:nvSpPr>
        <p:spPr>
          <a:xfrm>
            <a:off x="1468806" y="4795838"/>
            <a:ext cx="3086100" cy="273844"/>
          </a:xfrm>
          <a:prstGeom prst="rect">
            <a:avLst/>
          </a:prstGeom>
        </p:spPr>
        <p:txBody>
          <a:bodyPr/>
          <a:lstStyle>
            <a:lvl1pPr>
              <a:defRPr>
                <a:solidFill>
                  <a:srgbClr val="3C3C3C"/>
                </a:solidFill>
              </a:defRPr>
            </a:lvl1pPr>
          </a:lstStyle>
          <a:p>
            <a:r>
              <a:rPr lang="de-DE"/>
              <a:t>Optional Dokumententitel, Datum</a:t>
            </a:r>
            <a:endParaRPr lang="de-DE" dirty="0"/>
          </a:p>
        </p:txBody>
      </p:sp>
      <p:sp>
        <p:nvSpPr>
          <p:cNvPr id="7" name="Slide Number Placeholder 6"/>
          <p:cNvSpPr>
            <a:spLocks noGrp="1"/>
          </p:cNvSpPr>
          <p:nvPr>
            <p:ph type="sldNum" sz="quarter" idx="12"/>
          </p:nvPr>
        </p:nvSpPr>
        <p:spPr>
          <a:xfrm>
            <a:off x="715547" y="4795838"/>
            <a:ext cx="375570" cy="273844"/>
          </a:xfrm>
          <a:prstGeom prst="rect">
            <a:avLst/>
          </a:prstGeom>
        </p:spPr>
        <p:txBody>
          <a:bodyPr/>
          <a:lstStyle>
            <a:lvl1pPr>
              <a:defRPr>
                <a:solidFill>
                  <a:srgbClr val="3C3C3C"/>
                </a:solidFill>
              </a:defRPr>
            </a:lvl1pPr>
          </a:lstStyle>
          <a:p>
            <a:fld id="{6E637D96-F6E7-DB45-9217-11A1C1F011CB}" type="slidenum">
              <a:rPr lang="de-DE" smtClean="0"/>
              <a:pPr/>
              <a:t>‹Nr.›</a:t>
            </a:fld>
            <a:endParaRPr lang="de-DE" dirty="0"/>
          </a:p>
        </p:txBody>
      </p:sp>
      <p:sp>
        <p:nvSpPr>
          <p:cNvPr id="8" name="Title 1"/>
          <p:cNvSpPr>
            <a:spLocks noGrp="1"/>
          </p:cNvSpPr>
          <p:nvPr>
            <p:ph type="title" hasCustomPrompt="1"/>
          </p:nvPr>
        </p:nvSpPr>
        <p:spPr>
          <a:xfrm>
            <a:off x="715547" y="329451"/>
            <a:ext cx="6485822" cy="523167"/>
          </a:xfrm>
        </p:spPr>
        <p:txBody>
          <a:bodyPr/>
          <a:lstStyle>
            <a:lvl1pPr>
              <a:lnSpc>
                <a:spcPts val="2625"/>
              </a:lnSpc>
              <a:defRPr sz="2250"/>
            </a:lvl1pPr>
          </a:lstStyle>
          <a:p>
            <a:r>
              <a:rPr lang="de-DE" dirty="0"/>
              <a:t>Folientitel in der ersten Zeile</a:t>
            </a:r>
            <a:endParaRPr lang="en-US" dirty="0"/>
          </a:p>
        </p:txBody>
      </p:sp>
      <p:sp>
        <p:nvSpPr>
          <p:cNvPr id="9" name="Textplatzhalter 9"/>
          <p:cNvSpPr>
            <a:spLocks noGrp="1"/>
          </p:cNvSpPr>
          <p:nvPr>
            <p:ph type="body" sz="quarter" idx="13" hasCustomPrompt="1"/>
          </p:nvPr>
        </p:nvSpPr>
        <p:spPr>
          <a:xfrm>
            <a:off x="715546" y="669806"/>
            <a:ext cx="4059668" cy="342900"/>
          </a:xfrm>
        </p:spPr>
        <p:txBody>
          <a:bodyPr/>
          <a:lstStyle>
            <a:lvl1pPr marL="0" algn="l" defTabSz="685766" rtl="0" eaLnBrk="1" latinLnBrk="0" hangingPunct="1">
              <a:lnSpc>
                <a:spcPts val="2625"/>
              </a:lnSpc>
              <a:spcBef>
                <a:spcPct val="0"/>
              </a:spcBef>
              <a:buNone/>
              <a:defRPr lang="de-DE" sz="2250" b="0" i="0" kern="1200" spc="19" baseline="0" dirty="0" smtClean="0">
                <a:solidFill>
                  <a:srgbClr val="E2001A"/>
                </a:solidFill>
                <a:latin typeface="+mj-lt"/>
                <a:ea typeface="Calibri" charset="0"/>
                <a:cs typeface="Calibri" charset="0"/>
              </a:defRPr>
            </a:lvl1pPr>
            <a:lvl2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2pPr>
            <a:lvl3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3pPr>
            <a:lvl4pPr marL="0" indent="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4pPr>
            <a:lvl5pPr marL="0" algn="l" defTabSz="685766" rtl="0" eaLnBrk="1" latinLnBrk="0" hangingPunct="1">
              <a:lnSpc>
                <a:spcPts val="2625"/>
              </a:lnSpc>
              <a:spcBef>
                <a:spcPct val="0"/>
              </a:spcBef>
              <a:buNone/>
              <a:defRPr lang="de-DE" sz="2250" b="0" i="0" kern="1200" spc="19" baseline="0" dirty="0">
                <a:solidFill>
                  <a:srgbClr val="D52B1E"/>
                </a:solidFill>
                <a:latin typeface="+mj-lt"/>
                <a:ea typeface="Calibri" charset="0"/>
                <a:cs typeface="Calibri" charset="0"/>
              </a:defRPr>
            </a:lvl5pPr>
          </a:lstStyle>
          <a:p>
            <a:pPr lvl="0"/>
            <a:r>
              <a:rPr lang="de-DE" dirty="0"/>
              <a:t>Untertitel optional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el">
    <p:spTree>
      <p:nvGrpSpPr>
        <p:cNvPr id="1" name=""/>
        <p:cNvGrpSpPr/>
        <p:nvPr/>
      </p:nvGrpSpPr>
      <p:grpSpPr>
        <a:xfrm>
          <a:off x="0" y="0"/>
          <a:ext cx="0" cy="0"/>
          <a:chOff x="0" y="0"/>
          <a:chExt cx="0" cy="0"/>
        </a:xfrm>
      </p:grpSpPr>
      <p:pic>
        <p:nvPicPr>
          <p:cNvPr id="2" name="Bild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3" y="0"/>
            <a:ext cx="9142374" cy="5143165"/>
          </a:xfrm>
          <a:prstGeom prst="rect">
            <a:avLst/>
          </a:prstGeom>
        </p:spPr>
      </p:pic>
      <p:pic>
        <p:nvPicPr>
          <p:cNvPr id="11" name="Bild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649228" y="344250"/>
            <a:ext cx="1147574" cy="249272"/>
          </a:xfrm>
          <a:prstGeom prst="rect">
            <a:avLst/>
          </a:prstGeom>
        </p:spPr>
      </p:pic>
      <p:sp>
        <p:nvSpPr>
          <p:cNvPr id="7" name="Textplatzhalter 6"/>
          <p:cNvSpPr>
            <a:spLocks noGrp="1"/>
          </p:cNvSpPr>
          <p:nvPr>
            <p:ph type="body" sz="quarter" idx="10" hasCustomPrompt="1"/>
          </p:nvPr>
        </p:nvSpPr>
        <p:spPr>
          <a:xfrm>
            <a:off x="720018" y="2349103"/>
            <a:ext cx="2829228" cy="2288620"/>
          </a:xfrm>
        </p:spPr>
        <p:txBody>
          <a:bodyPr/>
          <a:lstStyle>
            <a:lvl1pPr>
              <a:lnSpc>
                <a:spcPts val="3750"/>
              </a:lnSpc>
              <a:spcAft>
                <a:spcPts val="1350"/>
              </a:spcAft>
              <a:defRPr sz="3450" baseline="0">
                <a:solidFill>
                  <a:schemeClr val="bg1"/>
                </a:solidFill>
              </a:defRPr>
            </a:lvl1pPr>
            <a:lvl2pPr>
              <a:defRPr b="0" i="0">
                <a:solidFill>
                  <a:schemeClr val="bg1"/>
                </a:solidFill>
                <a:latin typeface="Calibri" charset="0"/>
                <a:ea typeface="Calibri" charset="0"/>
                <a:cs typeface="Calibri"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Vielen Dank!</a:t>
            </a:r>
          </a:p>
          <a:p>
            <a:pPr lvl="1"/>
            <a:r>
              <a:rPr lang="de-DE" dirty="0"/>
              <a:t>Vorname Nachname</a:t>
            </a:r>
          </a:p>
          <a:p>
            <a:pPr lvl="1"/>
            <a:r>
              <a:rPr lang="de-DE" dirty="0"/>
              <a:t>T +31 950 61 45</a:t>
            </a:r>
          </a:p>
          <a:p>
            <a:pPr lvl="1"/>
            <a:r>
              <a:rPr lang="de-DE" dirty="0" err="1"/>
              <a:t>Vorname.nachname@swiss-ski.ch</a:t>
            </a:r>
            <a:endParaRPr lang="de-DE" dirty="0"/>
          </a:p>
        </p:txBody>
      </p:sp>
      <p:sp>
        <p:nvSpPr>
          <p:cNvPr id="13" name="Textplatzhalter 6"/>
          <p:cNvSpPr>
            <a:spLocks noGrp="1"/>
          </p:cNvSpPr>
          <p:nvPr>
            <p:ph type="body" sz="quarter" idx="11" hasCustomPrompt="1"/>
          </p:nvPr>
        </p:nvSpPr>
        <p:spPr>
          <a:xfrm>
            <a:off x="7664194" y="3617833"/>
            <a:ext cx="1243213" cy="1542812"/>
          </a:xfrm>
        </p:spPr>
        <p:txBody>
          <a:bodyPr/>
          <a:lstStyle>
            <a:lvl1pPr>
              <a:lnSpc>
                <a:spcPts val="3750"/>
              </a:lnSpc>
              <a:spcAft>
                <a:spcPts val="1350"/>
              </a:spcAft>
              <a:defRPr sz="3450" baseline="0">
                <a:solidFill>
                  <a:schemeClr val="bg1"/>
                </a:solidFill>
              </a:defRPr>
            </a:lvl1pPr>
            <a:lvl2pPr>
              <a:defRPr b="0" i="0">
                <a:solidFill>
                  <a:schemeClr val="bg1"/>
                </a:solidFill>
                <a:latin typeface="Calibri" charset="0"/>
                <a:ea typeface="Calibri" charset="0"/>
                <a:cs typeface="Calibri" charset="0"/>
              </a:defRPr>
            </a:lvl2pPr>
            <a:lvl3pPr>
              <a:defRPr>
                <a:solidFill>
                  <a:schemeClr val="bg1"/>
                </a:solidFill>
              </a:defRPr>
            </a:lvl3pPr>
            <a:lvl4pPr>
              <a:defRPr>
                <a:solidFill>
                  <a:schemeClr val="bg1"/>
                </a:solidFill>
              </a:defRPr>
            </a:lvl4pPr>
            <a:lvl5pPr>
              <a:defRPr>
                <a:solidFill>
                  <a:schemeClr val="bg1"/>
                </a:solidFill>
              </a:defRPr>
            </a:lvl5pPr>
          </a:lstStyle>
          <a:p>
            <a:pPr lvl="1"/>
            <a:r>
              <a:rPr lang="de-DE" dirty="0"/>
              <a:t>Swiss-Ski</a:t>
            </a:r>
          </a:p>
          <a:p>
            <a:pPr lvl="1"/>
            <a:r>
              <a:rPr lang="de-DE" dirty="0"/>
              <a:t>Haus des Skisportes</a:t>
            </a:r>
          </a:p>
          <a:p>
            <a:pPr lvl="1"/>
            <a:r>
              <a:rPr lang="de-DE" dirty="0" err="1"/>
              <a:t>Worbstrasse</a:t>
            </a:r>
            <a:r>
              <a:rPr lang="de-DE" dirty="0"/>
              <a:t> 52</a:t>
            </a:r>
          </a:p>
          <a:p>
            <a:pPr lvl="1"/>
            <a:r>
              <a:rPr lang="de-DE" dirty="0"/>
              <a:t>Postfach 252</a:t>
            </a:r>
          </a:p>
          <a:p>
            <a:pPr lvl="1"/>
            <a:r>
              <a:rPr lang="de-DE" dirty="0"/>
              <a:t>3074 Muri bei Bern</a:t>
            </a:r>
          </a:p>
          <a:p>
            <a:pPr lvl="1"/>
            <a:endParaRPr lang="de-DE" dirty="0"/>
          </a:p>
          <a:p>
            <a:pPr lvl="1"/>
            <a:r>
              <a:rPr lang="de-DE" dirty="0"/>
              <a:t>T +41 31 950 61 11</a:t>
            </a:r>
          </a:p>
          <a:p>
            <a:pPr lvl="1"/>
            <a:r>
              <a:rPr lang="de-DE" dirty="0" err="1"/>
              <a:t>info@swiss-ski.ch</a:t>
            </a:r>
            <a:endParaRPr lang="de-DE"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15" name="Rechteck 14"/>
          <p:cNvSpPr/>
          <p:nvPr userDrawn="1"/>
        </p:nvSpPr>
        <p:spPr>
          <a:xfrm>
            <a:off x="0" y="634365"/>
            <a:ext cx="9144000" cy="4509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506"/>
          </a:p>
        </p:txBody>
      </p:sp>
      <p:sp>
        <p:nvSpPr>
          <p:cNvPr id="5" name="Bildplatzhalter 4"/>
          <p:cNvSpPr>
            <a:spLocks noGrp="1"/>
          </p:cNvSpPr>
          <p:nvPr>
            <p:ph type="pic" sz="quarter" idx="15"/>
          </p:nvPr>
        </p:nvSpPr>
        <p:spPr>
          <a:xfrm>
            <a:off x="348876" y="857250"/>
            <a:ext cx="8447082" cy="3435123"/>
          </a:xfrm>
          <a:solidFill>
            <a:srgbClr val="D7D8D7"/>
          </a:solidFill>
        </p:spPr>
        <p:txBody>
          <a:bodyPr/>
          <a:lstStyle>
            <a:lvl1pPr>
              <a:defRPr>
                <a:solidFill>
                  <a:srgbClr val="3A3A3A"/>
                </a:solidFill>
              </a:defRPr>
            </a:lvl1pPr>
          </a:lstStyle>
          <a:p>
            <a:r>
              <a:rPr lang="de-DE"/>
              <a:t>Bild durch Klicken auf Symbol hinzufügen</a:t>
            </a:r>
            <a:endParaRPr lang="de-DE" dirty="0"/>
          </a:p>
        </p:txBody>
      </p:sp>
      <p:pic>
        <p:nvPicPr>
          <p:cNvPr id="6" name="Bild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16080" y="2890157"/>
            <a:ext cx="2379877" cy="1402216"/>
          </a:xfrm>
          <a:prstGeom prst="rect">
            <a:avLst/>
          </a:prstGeom>
        </p:spPr>
      </p:pic>
      <p:sp>
        <p:nvSpPr>
          <p:cNvPr id="9" name="Textplatzhalter 8"/>
          <p:cNvSpPr>
            <a:spLocks noGrp="1"/>
          </p:cNvSpPr>
          <p:nvPr>
            <p:ph type="body" sz="quarter" idx="16" hasCustomPrompt="1"/>
          </p:nvPr>
        </p:nvSpPr>
        <p:spPr>
          <a:xfrm>
            <a:off x="716378" y="1934936"/>
            <a:ext cx="4635660" cy="2258708"/>
          </a:xfrm>
        </p:spPr>
        <p:txBody>
          <a:bodyPr anchor="b" anchorCtr="0"/>
          <a:lstStyle>
            <a:lvl1pPr>
              <a:lnSpc>
                <a:spcPts val="3750"/>
              </a:lnSpc>
              <a:defRPr sz="3450" baseline="0">
                <a:solidFill>
                  <a:srgbClr val="E2001A"/>
                </a:solidFill>
              </a:defRPr>
            </a:lvl1pPr>
            <a:lvl2pPr>
              <a:lnSpc>
                <a:spcPts val="3750"/>
              </a:lnSpc>
              <a:defRPr sz="1875" baseline="0">
                <a:solidFill>
                  <a:srgbClr val="E2001A"/>
                </a:solidFill>
              </a:defRPr>
            </a:lvl2pPr>
            <a:lvl3pPr marL="0">
              <a:lnSpc>
                <a:spcPts val="3750"/>
              </a:lnSpc>
              <a:defRPr b="0" i="0">
                <a:solidFill>
                  <a:srgbClr val="E2001A"/>
                </a:solidFill>
                <a:latin typeface="Calibri" charset="0"/>
                <a:ea typeface="Calibri" charset="0"/>
                <a:cs typeface="Calibri" charset="0"/>
              </a:defRPr>
            </a:lvl3pPr>
            <a:lvl4pPr marL="0" indent="0">
              <a:buFontTx/>
              <a:buNone/>
              <a:defRPr/>
            </a:lvl4pPr>
          </a:lstStyle>
          <a:p>
            <a:pPr lvl="0"/>
            <a:r>
              <a:rPr lang="de-DE" dirty="0"/>
              <a:t>Hier steht der Titel der </a:t>
            </a:r>
            <a:r>
              <a:rPr lang="de-DE" dirty="0" err="1"/>
              <a:t>Powerpointpräsentation</a:t>
            </a:r>
            <a:endParaRPr lang="de-DE" dirty="0"/>
          </a:p>
          <a:p>
            <a:pPr lvl="1"/>
            <a:r>
              <a:rPr lang="de-DE" dirty="0"/>
              <a:t>8. Oktober 2017</a:t>
            </a:r>
          </a:p>
          <a:p>
            <a:pPr lvl="2"/>
            <a:r>
              <a:rPr lang="de-DE" dirty="0"/>
              <a:t>Vorname, Nachname, Funktion</a:t>
            </a:r>
          </a:p>
        </p:txBody>
      </p:sp>
      <p:pic>
        <p:nvPicPr>
          <p:cNvPr id="10" name="Bild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6379" y="514977"/>
            <a:ext cx="571834" cy="80051"/>
          </a:xfrm>
          <a:prstGeom prst="rect">
            <a:avLst/>
          </a:prstGeom>
          <a:noFill/>
        </p:spPr>
      </p:pic>
      <p:pic>
        <p:nvPicPr>
          <p:cNvPr id="12" name="Bild 1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42981" y="4470182"/>
            <a:ext cx="3900739" cy="401397"/>
          </a:xfrm>
          <a:prstGeom prst="rect">
            <a:avLst/>
          </a:prstGeom>
        </p:spPr>
      </p:pic>
    </p:spTree>
    <p:extLst>
      <p:ext uri="{BB962C8B-B14F-4D97-AF65-F5344CB8AC3E}">
        <p14:creationId xmlns:p14="http://schemas.microsoft.com/office/powerpoint/2010/main" val="3531679453"/>
      </p:ext>
    </p:extLst>
  </p:cSld>
  <p:clrMapOvr>
    <a:masterClrMapping/>
  </p:clrMapOvr>
  <p:extLst>
    <p:ext uri="{DCECCB84-F9BA-43D5-87BE-67443E8EF086}">
      <p15:sldGuideLst xmlns:p15="http://schemas.microsoft.com/office/powerpoint/2012/main">
        <p15:guide id="1" orient="horz" pos="531">
          <p15:clr>
            <a:srgbClr val="FBAE40"/>
          </p15:clr>
        </p15:guide>
        <p15:guide id="2" orient="horz" pos="270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apitel">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715547" y="4795838"/>
            <a:ext cx="375570" cy="273844"/>
          </a:xfrm>
          <a:prstGeom prst="rect">
            <a:avLst/>
          </a:prstGeom>
        </p:spPr>
        <p:txBody>
          <a:bodyPr/>
          <a:lstStyle>
            <a:lvl1pPr>
              <a:defRPr>
                <a:solidFill>
                  <a:srgbClr val="3A3A3A"/>
                </a:solidFill>
              </a:defRPr>
            </a:lvl1pPr>
          </a:lstStyle>
          <a:p>
            <a:fld id="{6E637D96-F6E7-DB45-9217-11A1C1F011CB}" type="slidenum">
              <a:rPr lang="de-DE" smtClean="0"/>
              <a:pPr/>
              <a:t>‹Nr.›</a:t>
            </a:fld>
            <a:endParaRPr lang="de-DE" dirty="0"/>
          </a:p>
        </p:txBody>
      </p:sp>
      <p:sp>
        <p:nvSpPr>
          <p:cNvPr id="11" name="Textplatzhalter 10"/>
          <p:cNvSpPr>
            <a:spLocks noGrp="1"/>
          </p:cNvSpPr>
          <p:nvPr>
            <p:ph type="body" sz="quarter" idx="14" hasCustomPrompt="1"/>
          </p:nvPr>
        </p:nvSpPr>
        <p:spPr>
          <a:xfrm>
            <a:off x="732140" y="2432876"/>
            <a:ext cx="313220" cy="408427"/>
          </a:xfrm>
        </p:spPr>
        <p:txBody>
          <a:bodyPr/>
          <a:lstStyle>
            <a:lvl1pPr>
              <a:defRPr sz="1650">
                <a:solidFill>
                  <a:srgbClr val="E2001A"/>
                </a:solidFill>
              </a:defRPr>
            </a:lvl1pPr>
          </a:lstStyle>
          <a:p>
            <a:pPr lvl="0"/>
            <a:r>
              <a:rPr lang="de-DE" dirty="0"/>
              <a:t>01</a:t>
            </a:r>
          </a:p>
        </p:txBody>
      </p:sp>
      <p:sp>
        <p:nvSpPr>
          <p:cNvPr id="3" name="Textplatzhalter 2"/>
          <p:cNvSpPr>
            <a:spLocks noGrp="1"/>
          </p:cNvSpPr>
          <p:nvPr>
            <p:ph type="body" sz="quarter" idx="15" hasCustomPrompt="1"/>
          </p:nvPr>
        </p:nvSpPr>
        <p:spPr>
          <a:xfrm>
            <a:off x="1110415" y="2351144"/>
            <a:ext cx="7133040" cy="2179292"/>
          </a:xfrm>
        </p:spPr>
        <p:txBody>
          <a:bodyPr/>
          <a:lstStyle>
            <a:lvl1pPr marL="0">
              <a:lnSpc>
                <a:spcPts val="3750"/>
              </a:lnSpc>
              <a:spcAft>
                <a:spcPts val="0"/>
              </a:spcAft>
              <a:defRPr lang="de-DE" sz="3450" b="1" i="0" kern="1200" spc="19" baseline="0" dirty="0" smtClean="0">
                <a:solidFill>
                  <a:srgbClr val="E2001A"/>
                </a:solidFill>
                <a:latin typeface="Calibri" charset="0"/>
                <a:ea typeface="Calibri" charset="0"/>
                <a:cs typeface="Calibri" charset="0"/>
              </a:defRPr>
            </a:lvl1pPr>
            <a:lvl2pPr marL="0">
              <a:lnSpc>
                <a:spcPts val="3750"/>
              </a:lnSpc>
              <a:spcAft>
                <a:spcPts val="0"/>
              </a:spcAft>
              <a:defRPr lang="de-DE" sz="1875" b="0" i="0" kern="1200" spc="19" baseline="0" dirty="0" smtClean="0">
                <a:solidFill>
                  <a:srgbClr val="E2001A"/>
                </a:solidFill>
                <a:latin typeface="Calibri Light" charset="0"/>
                <a:ea typeface="Calibri Light" charset="0"/>
                <a:cs typeface="Calibri Light" charset="0"/>
              </a:defRPr>
            </a:lvl2pPr>
            <a:lvl3pPr marL="0">
              <a:lnSpc>
                <a:spcPts val="3750"/>
              </a:lnSpc>
              <a:spcAft>
                <a:spcPts val="0"/>
              </a:spcAft>
              <a:defRPr/>
            </a:lvl3pPr>
            <a:lvl4pPr marL="0">
              <a:lnSpc>
                <a:spcPts val="3750"/>
              </a:lnSpc>
              <a:spcAft>
                <a:spcPts val="0"/>
              </a:spcAft>
              <a:defRPr/>
            </a:lvl4pPr>
            <a:lvl5pPr marL="0">
              <a:lnSpc>
                <a:spcPts val="3750"/>
              </a:lnSpc>
              <a:spcAft>
                <a:spcPts val="0"/>
              </a:spcAft>
              <a:defRPr/>
            </a:lvl5pPr>
          </a:lstStyle>
          <a:p>
            <a:pPr lvl="0"/>
            <a:r>
              <a:rPr lang="de-DE" dirty="0"/>
              <a:t>Kapiteltitel</a:t>
            </a:r>
          </a:p>
          <a:p>
            <a:pPr marL="0" lvl="1" indent="0" algn="l" defTabSz="685766" rtl="0" eaLnBrk="1" latinLnBrk="0" hangingPunct="1">
              <a:lnSpc>
                <a:spcPts val="3750"/>
              </a:lnSpc>
              <a:spcBef>
                <a:spcPts val="0"/>
              </a:spcBef>
              <a:buFontTx/>
              <a:buNone/>
            </a:pPr>
            <a:r>
              <a:rPr lang="de-DE" dirty="0"/>
              <a:t>Zusatz</a:t>
            </a:r>
          </a:p>
          <a:p>
            <a:pPr marL="0" lvl="1" indent="0" algn="l" defTabSz="685766" rtl="0" eaLnBrk="1" latinLnBrk="0" hangingPunct="1">
              <a:lnSpc>
                <a:spcPts val="3750"/>
              </a:lnSpc>
              <a:spcBef>
                <a:spcPts val="0"/>
              </a:spcBef>
              <a:buFontTx/>
              <a:buNone/>
            </a:pPr>
            <a:endParaRPr lang="de-DE" dirty="0"/>
          </a:p>
        </p:txBody>
      </p:sp>
    </p:spTree>
    <p:extLst>
      <p:ext uri="{BB962C8B-B14F-4D97-AF65-F5344CB8AC3E}">
        <p14:creationId xmlns:p14="http://schemas.microsoft.com/office/powerpoint/2010/main" val="30967513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haltsverzeichni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5547" y="329451"/>
            <a:ext cx="6485822" cy="523167"/>
          </a:xfrm>
        </p:spPr>
        <p:txBody>
          <a:bodyPr/>
          <a:lstStyle>
            <a:lvl1pPr>
              <a:lnSpc>
                <a:spcPts val="2625"/>
              </a:lnSpc>
              <a:defRPr sz="2250">
                <a:solidFill>
                  <a:srgbClr val="E2001A"/>
                </a:solidFill>
              </a:defRPr>
            </a:lvl1pPr>
          </a:lstStyle>
          <a:p>
            <a:r>
              <a:rPr lang="de-DE" dirty="0"/>
              <a:t>Inhalt</a:t>
            </a:r>
            <a:endParaRPr lang="en-US" dirty="0"/>
          </a:p>
        </p:txBody>
      </p:sp>
      <p:sp>
        <p:nvSpPr>
          <p:cNvPr id="6" name="Slide Number Placeholder 5"/>
          <p:cNvSpPr>
            <a:spLocks noGrp="1"/>
          </p:cNvSpPr>
          <p:nvPr>
            <p:ph type="sldNum" sz="quarter" idx="12"/>
          </p:nvPr>
        </p:nvSpPr>
        <p:spPr>
          <a:xfrm>
            <a:off x="715547" y="4795838"/>
            <a:ext cx="375570" cy="273844"/>
          </a:xfrm>
          <a:prstGeom prst="rect">
            <a:avLst/>
          </a:prstGeom>
        </p:spPr>
        <p:txBody>
          <a:bodyPr/>
          <a:lstStyle/>
          <a:p>
            <a:fld id="{6E637D96-F6E7-DB45-9217-11A1C1F011CB}" type="slidenum">
              <a:rPr lang="de-DE" smtClean="0"/>
              <a:t>‹Nr.›</a:t>
            </a:fld>
            <a:endParaRPr lang="de-DE" dirty="0"/>
          </a:p>
        </p:txBody>
      </p:sp>
      <p:sp>
        <p:nvSpPr>
          <p:cNvPr id="10" name="Textplatzhalter 9"/>
          <p:cNvSpPr>
            <a:spLocks noGrp="1"/>
          </p:cNvSpPr>
          <p:nvPr>
            <p:ph type="body" sz="quarter" idx="13" hasCustomPrompt="1"/>
          </p:nvPr>
        </p:nvSpPr>
        <p:spPr>
          <a:xfrm>
            <a:off x="715546" y="669806"/>
            <a:ext cx="4059668" cy="342900"/>
          </a:xfrm>
        </p:spPr>
        <p:txBody>
          <a:bodyPr/>
          <a:lstStyle>
            <a:lvl1pPr marL="0" algn="l" defTabSz="685766" rtl="0" eaLnBrk="1" latinLnBrk="0" hangingPunct="1">
              <a:lnSpc>
                <a:spcPts val="2625"/>
              </a:lnSpc>
              <a:spcBef>
                <a:spcPct val="0"/>
              </a:spcBef>
              <a:buNone/>
              <a:defRPr lang="de-DE" sz="2250" b="0" i="0" kern="1200" spc="19" baseline="0" dirty="0" smtClean="0">
                <a:solidFill>
                  <a:srgbClr val="E2001A"/>
                </a:solidFill>
                <a:latin typeface="+mj-lt"/>
                <a:ea typeface="Calibri" charset="0"/>
                <a:cs typeface="Calibri" charset="0"/>
              </a:defRPr>
            </a:lvl1pPr>
            <a:lvl2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2pPr>
            <a:lvl3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3pPr>
            <a:lvl4pPr marL="0" indent="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4pPr>
            <a:lvl5pPr marL="0" algn="l" defTabSz="685766" rtl="0" eaLnBrk="1" latinLnBrk="0" hangingPunct="1">
              <a:lnSpc>
                <a:spcPts val="2625"/>
              </a:lnSpc>
              <a:spcBef>
                <a:spcPct val="0"/>
              </a:spcBef>
              <a:buNone/>
              <a:defRPr lang="de-DE" sz="2250" b="0" i="0" kern="1200" spc="19" baseline="0" dirty="0">
                <a:solidFill>
                  <a:srgbClr val="D52B1E"/>
                </a:solidFill>
                <a:latin typeface="+mj-lt"/>
                <a:ea typeface="Calibri" charset="0"/>
                <a:cs typeface="Calibri" charset="0"/>
              </a:defRPr>
            </a:lvl5pPr>
          </a:lstStyle>
          <a:p>
            <a:pPr lvl="0"/>
            <a:r>
              <a:rPr lang="de-DE" dirty="0"/>
              <a:t>Untertitel optional</a:t>
            </a:r>
          </a:p>
        </p:txBody>
      </p:sp>
      <p:sp>
        <p:nvSpPr>
          <p:cNvPr id="8" name="Textplatzhalter 7"/>
          <p:cNvSpPr>
            <a:spLocks noGrp="1"/>
          </p:cNvSpPr>
          <p:nvPr>
            <p:ph type="body" sz="quarter" idx="14"/>
          </p:nvPr>
        </p:nvSpPr>
        <p:spPr>
          <a:xfrm>
            <a:off x="715546" y="1286635"/>
            <a:ext cx="8081256" cy="3244142"/>
          </a:xfrm>
        </p:spPr>
        <p:txBody>
          <a:bodyPr/>
          <a:lstStyle>
            <a:lvl1pPr marL="0">
              <a:lnSpc>
                <a:spcPts val="2100"/>
              </a:lnSpc>
              <a:defRPr sz="1500">
                <a:solidFill>
                  <a:srgbClr val="3A3A3A"/>
                </a:solidFill>
              </a:defRPr>
            </a:lvl1pPr>
            <a:lvl2pPr>
              <a:lnSpc>
                <a:spcPts val="2100"/>
              </a:lnSpc>
              <a:spcBef>
                <a:spcPts val="225"/>
              </a:spcBef>
              <a:defRPr sz="1500">
                <a:solidFill>
                  <a:srgbClr val="3A3A3A"/>
                </a:solidFill>
              </a:defRPr>
            </a:lvl2pPr>
            <a:lvl3pPr marL="216000">
              <a:lnSpc>
                <a:spcPts val="2100"/>
              </a:lnSpc>
              <a:defRPr sz="1500">
                <a:solidFill>
                  <a:srgbClr val="3A3A3A"/>
                </a:solidFill>
              </a:defRPr>
            </a:lvl3pPr>
            <a:lvl4pPr marL="216000" indent="-216000">
              <a:lnSpc>
                <a:spcPts val="2100"/>
              </a:lnSpc>
              <a:spcBef>
                <a:spcPts val="225"/>
              </a:spcBef>
              <a:spcAft>
                <a:spcPts val="0"/>
              </a:spcAft>
              <a:defRPr sz="1500">
                <a:solidFill>
                  <a:srgbClr val="3A3A3A"/>
                </a:solidFill>
              </a:defRPr>
            </a:lvl4pPr>
            <a:lvl5pPr marL="360000" indent="-144000">
              <a:lnSpc>
                <a:spcPts val="1600"/>
              </a:lnSpc>
              <a:defRPr sz="1300">
                <a:solidFill>
                  <a:srgbClr val="3A3A3A"/>
                </a:solidFill>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6811060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Zweispaltig Bulletipoints">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715547" y="4795838"/>
            <a:ext cx="375570" cy="273844"/>
          </a:xfrm>
          <a:prstGeom prst="rect">
            <a:avLst/>
          </a:prstGeom>
        </p:spPr>
        <p:txBody>
          <a:bodyPr/>
          <a:lstStyle/>
          <a:p>
            <a:fld id="{6E637D96-F6E7-DB45-9217-11A1C1F011CB}" type="slidenum">
              <a:rPr lang="de-DE" smtClean="0"/>
              <a:t>‹Nr.›</a:t>
            </a:fld>
            <a:endParaRPr lang="de-DE"/>
          </a:p>
        </p:txBody>
      </p:sp>
      <p:sp>
        <p:nvSpPr>
          <p:cNvPr id="8" name="Title 1"/>
          <p:cNvSpPr>
            <a:spLocks noGrp="1"/>
          </p:cNvSpPr>
          <p:nvPr>
            <p:ph type="title" hasCustomPrompt="1"/>
          </p:nvPr>
        </p:nvSpPr>
        <p:spPr>
          <a:xfrm>
            <a:off x="715547" y="329451"/>
            <a:ext cx="6485822" cy="523167"/>
          </a:xfrm>
        </p:spPr>
        <p:txBody>
          <a:bodyPr/>
          <a:lstStyle>
            <a:lvl1pPr>
              <a:lnSpc>
                <a:spcPts val="2625"/>
              </a:lnSpc>
              <a:defRPr sz="2250">
                <a:solidFill>
                  <a:srgbClr val="E2001A"/>
                </a:solidFill>
              </a:defRPr>
            </a:lvl1pPr>
          </a:lstStyle>
          <a:p>
            <a:r>
              <a:rPr lang="de-DE" dirty="0"/>
              <a:t>Folientitel in der ersten Zeile</a:t>
            </a:r>
            <a:endParaRPr lang="en-US" dirty="0"/>
          </a:p>
        </p:txBody>
      </p:sp>
      <p:sp>
        <p:nvSpPr>
          <p:cNvPr id="9" name="Textplatzhalter 9"/>
          <p:cNvSpPr>
            <a:spLocks noGrp="1"/>
          </p:cNvSpPr>
          <p:nvPr>
            <p:ph type="body" sz="quarter" idx="13" hasCustomPrompt="1"/>
          </p:nvPr>
        </p:nvSpPr>
        <p:spPr>
          <a:xfrm>
            <a:off x="715546" y="669806"/>
            <a:ext cx="4059668" cy="342900"/>
          </a:xfrm>
        </p:spPr>
        <p:txBody>
          <a:bodyPr/>
          <a:lstStyle>
            <a:lvl1pPr marL="0" algn="l" defTabSz="685766" rtl="0" eaLnBrk="1" latinLnBrk="0" hangingPunct="1">
              <a:lnSpc>
                <a:spcPts val="2625"/>
              </a:lnSpc>
              <a:spcBef>
                <a:spcPct val="0"/>
              </a:spcBef>
              <a:buNone/>
              <a:defRPr lang="de-DE" sz="2250" b="0" i="0" kern="1200" spc="19" baseline="0" dirty="0" smtClean="0">
                <a:solidFill>
                  <a:srgbClr val="E2001A"/>
                </a:solidFill>
                <a:latin typeface="+mj-lt"/>
                <a:ea typeface="Calibri" charset="0"/>
                <a:cs typeface="Calibri" charset="0"/>
              </a:defRPr>
            </a:lvl1pPr>
            <a:lvl2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2pPr>
            <a:lvl3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3pPr>
            <a:lvl4pPr marL="0" indent="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4pPr>
            <a:lvl5pPr marL="0" algn="l" defTabSz="685766" rtl="0" eaLnBrk="1" latinLnBrk="0" hangingPunct="1">
              <a:lnSpc>
                <a:spcPts val="2625"/>
              </a:lnSpc>
              <a:spcBef>
                <a:spcPct val="0"/>
              </a:spcBef>
              <a:buNone/>
              <a:defRPr lang="de-DE" sz="2250" b="0" i="0" kern="1200" spc="19" baseline="0" dirty="0">
                <a:solidFill>
                  <a:srgbClr val="D52B1E"/>
                </a:solidFill>
                <a:latin typeface="+mj-lt"/>
                <a:ea typeface="Calibri" charset="0"/>
                <a:cs typeface="Calibri" charset="0"/>
              </a:defRPr>
            </a:lvl5pPr>
          </a:lstStyle>
          <a:p>
            <a:pPr lvl="0"/>
            <a:r>
              <a:rPr lang="de-DE" dirty="0"/>
              <a:t>Untertitel optional</a:t>
            </a:r>
          </a:p>
        </p:txBody>
      </p:sp>
      <p:sp>
        <p:nvSpPr>
          <p:cNvPr id="10" name="Content Placeholder 2"/>
          <p:cNvSpPr>
            <a:spLocks noGrp="1"/>
          </p:cNvSpPr>
          <p:nvPr>
            <p:ph idx="15"/>
          </p:nvPr>
        </p:nvSpPr>
        <p:spPr>
          <a:xfrm>
            <a:off x="715546" y="1288492"/>
            <a:ext cx="3895885" cy="3263504"/>
          </a:xfrm>
        </p:spPr>
        <p:txBody>
          <a:bodyPr/>
          <a:lstStyle>
            <a:lvl1pPr marL="216000" marR="0" indent="0" algn="l" defTabSz="685766" rtl="0" eaLnBrk="1" fontAlgn="auto" latinLnBrk="0" hangingPunct="1">
              <a:lnSpc>
                <a:spcPts val="2100"/>
              </a:lnSpc>
              <a:spcBef>
                <a:spcPts val="0"/>
              </a:spcBef>
              <a:buClrTx/>
              <a:buSzTx/>
              <a:buFontTx/>
              <a:tabLst>
                <a:tab pos="336947" algn="l"/>
                <a:tab pos="6831806" algn="l"/>
              </a:tabLst>
              <a:defRPr sz="1500" u="none">
                <a:solidFill>
                  <a:srgbClr val="3A3A3A"/>
                </a:solidFill>
              </a:defRPr>
            </a:lvl1pPr>
            <a:lvl2pPr marL="216000" marR="0" indent="-216000" algn="l" defTabSz="685766" rtl="0" eaLnBrk="1" fontAlgn="auto" latinLnBrk="0" hangingPunct="1">
              <a:lnSpc>
                <a:spcPts val="2100"/>
              </a:lnSpc>
              <a:spcBef>
                <a:spcPts val="225"/>
              </a:spcBef>
              <a:buClrTx/>
              <a:buSzTx/>
              <a:buFontTx/>
              <a:buBlip>
                <a:blip r:embed="rId2"/>
              </a:buBlip>
              <a:tabLst>
                <a:tab pos="336947" algn="l"/>
                <a:tab pos="6831806" algn="l"/>
              </a:tabLst>
              <a:defRPr sz="1500" u="none">
                <a:solidFill>
                  <a:srgbClr val="3A3A3A"/>
                </a:solidFill>
              </a:defRPr>
            </a:lvl2pPr>
            <a:lvl3pPr marL="360000" marR="0" indent="-144000" algn="l" defTabSz="685766" rtl="0" eaLnBrk="1" fontAlgn="auto" latinLnBrk="0" hangingPunct="1">
              <a:lnSpc>
                <a:spcPts val="1600"/>
              </a:lnSpc>
              <a:spcBef>
                <a:spcPts val="0"/>
              </a:spcBef>
              <a:buClrTx/>
              <a:buSzTx/>
              <a:buFont typeface=".AppleSystemUIFont" charset="-120"/>
              <a:buChar char="-"/>
              <a:tabLst>
                <a:tab pos="336947" algn="l"/>
                <a:tab pos="6831806" algn="l"/>
              </a:tabLst>
              <a:defRPr sz="1300" b="0" i="0" u="none">
                <a:solidFill>
                  <a:srgbClr val="3A3A3A"/>
                </a:solidFill>
                <a:latin typeface="+mj-lt"/>
                <a:ea typeface="Calibri Light" charset="0"/>
                <a:cs typeface="Calibri Light" charset="0"/>
              </a:defRPr>
            </a:lvl3pPr>
            <a:lvl4pPr marL="216000" marR="0" indent="0" algn="l" defTabSz="685766" rtl="0" eaLnBrk="1" fontAlgn="auto" latinLnBrk="0" hangingPunct="1">
              <a:lnSpc>
                <a:spcPts val="1463"/>
              </a:lnSpc>
              <a:spcBef>
                <a:spcPts val="225"/>
              </a:spcBef>
              <a:spcAft>
                <a:spcPts val="0"/>
              </a:spcAft>
              <a:buClrTx/>
              <a:buSzTx/>
              <a:buFontTx/>
              <a:buNone/>
              <a:tabLst>
                <a:tab pos="336947" algn="l"/>
                <a:tab pos="6831806" algn="l"/>
              </a:tabLst>
              <a:defRPr sz="1130" b="1" i="0" u="none">
                <a:solidFill>
                  <a:srgbClr val="39C3D4"/>
                </a:solidFill>
                <a:latin typeface="Calibri" charset="0"/>
                <a:ea typeface="Calibri" charset="0"/>
                <a:cs typeface="Calibri" charset="0"/>
              </a:defRPr>
            </a:lvl4pPr>
            <a:lvl5pPr marL="216000" marR="0" indent="0" algn="l" defTabSz="685766" rtl="0" eaLnBrk="1" fontAlgn="auto" latinLnBrk="0" hangingPunct="1">
              <a:lnSpc>
                <a:spcPts val="1463"/>
              </a:lnSpc>
              <a:spcBef>
                <a:spcPts val="0"/>
              </a:spcBef>
              <a:buClrTx/>
              <a:buSzTx/>
              <a:buFontTx/>
              <a:buNone/>
              <a:tabLst>
                <a:tab pos="336947" algn="l"/>
                <a:tab pos="6831806" algn="l"/>
              </a:tabLst>
              <a:defRPr sz="1130" b="0" i="0" u="none" baseline="0">
                <a:solidFill>
                  <a:srgbClr val="39C3D4"/>
                </a:solidFill>
                <a:latin typeface="+mj-lt"/>
                <a:ea typeface="Calibri" charset="0"/>
                <a:cs typeface="Calibri" charset="0"/>
              </a:defRPr>
            </a:lvl5pPr>
            <a:lvl6pPr marL="216000" indent="0">
              <a:lnSpc>
                <a:spcPts val="1463"/>
              </a:lnSpc>
              <a:spcBef>
                <a:spcPts val="0"/>
              </a:spcBef>
              <a:buNone/>
              <a:defRPr sz="1130" b="1" i="0">
                <a:solidFill>
                  <a:srgbClr val="00AAC3"/>
                </a:solidFill>
                <a:latin typeface="Calibri" charset="0"/>
                <a:ea typeface="Calibri" charset="0"/>
                <a:cs typeface="Calibri" charset="0"/>
              </a:defRPr>
            </a:lvl6pPr>
            <a:lvl7pPr marL="216000" indent="0">
              <a:lnSpc>
                <a:spcPts val="1463"/>
              </a:lnSpc>
              <a:spcBef>
                <a:spcPts val="0"/>
              </a:spcBef>
              <a:buNone/>
              <a:defRPr sz="1130">
                <a:solidFill>
                  <a:srgbClr val="00AAC3"/>
                </a:solidFill>
              </a:defRPr>
            </a:lvl7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2" name="Content Placeholder 2"/>
          <p:cNvSpPr>
            <a:spLocks noGrp="1"/>
          </p:cNvSpPr>
          <p:nvPr>
            <p:ph idx="17"/>
          </p:nvPr>
        </p:nvSpPr>
        <p:spPr>
          <a:xfrm>
            <a:off x="4941755" y="1288492"/>
            <a:ext cx="3855047" cy="3263504"/>
          </a:xfrm>
        </p:spPr>
        <p:txBody>
          <a:bodyPr/>
          <a:lstStyle>
            <a:lvl1pPr marL="216000" marR="0" indent="0" algn="l" defTabSz="685766" rtl="0" eaLnBrk="1" fontAlgn="auto" latinLnBrk="0" hangingPunct="1">
              <a:lnSpc>
                <a:spcPts val="2100"/>
              </a:lnSpc>
              <a:spcBef>
                <a:spcPts val="0"/>
              </a:spcBef>
              <a:buClrTx/>
              <a:buSzTx/>
              <a:buFontTx/>
              <a:tabLst>
                <a:tab pos="336947" algn="l"/>
                <a:tab pos="6831806" algn="l"/>
              </a:tabLst>
              <a:defRPr sz="1500" u="none">
                <a:solidFill>
                  <a:srgbClr val="3A3A3A"/>
                </a:solidFill>
              </a:defRPr>
            </a:lvl1pPr>
            <a:lvl2pPr marL="216000" marR="0" indent="-216000" algn="l" defTabSz="685766" rtl="0" eaLnBrk="1" fontAlgn="auto" latinLnBrk="0" hangingPunct="1">
              <a:lnSpc>
                <a:spcPts val="2100"/>
              </a:lnSpc>
              <a:spcBef>
                <a:spcPts val="225"/>
              </a:spcBef>
              <a:buClrTx/>
              <a:buSzTx/>
              <a:buFontTx/>
              <a:buBlip>
                <a:blip r:embed="rId2"/>
              </a:buBlip>
              <a:tabLst>
                <a:tab pos="336947" algn="l"/>
                <a:tab pos="6831806" algn="l"/>
              </a:tabLst>
              <a:defRPr sz="1500" u="none">
                <a:solidFill>
                  <a:srgbClr val="3A3A3A"/>
                </a:solidFill>
              </a:defRPr>
            </a:lvl2pPr>
            <a:lvl3pPr marL="360000" marR="0" indent="-144000" algn="l" defTabSz="685766" rtl="0" eaLnBrk="1" fontAlgn="auto" latinLnBrk="0" hangingPunct="1">
              <a:lnSpc>
                <a:spcPts val="1600"/>
              </a:lnSpc>
              <a:spcBef>
                <a:spcPts val="0"/>
              </a:spcBef>
              <a:buClrTx/>
              <a:buSzTx/>
              <a:buFont typeface=".AppleSystemUIFont" charset="-120"/>
              <a:buChar char="-"/>
              <a:tabLst>
                <a:tab pos="336947" algn="l"/>
                <a:tab pos="6831806" algn="l"/>
              </a:tabLst>
              <a:defRPr sz="1300" b="0" i="0" u="none">
                <a:solidFill>
                  <a:srgbClr val="3A3A3A"/>
                </a:solidFill>
                <a:latin typeface="+mj-lt"/>
                <a:ea typeface="Calibri Light" charset="0"/>
                <a:cs typeface="Calibri Light" charset="0"/>
              </a:defRPr>
            </a:lvl3pPr>
            <a:lvl4pPr marL="216000" marR="0" indent="0" algn="l" defTabSz="685766" rtl="0" eaLnBrk="1" fontAlgn="auto" latinLnBrk="0" hangingPunct="1">
              <a:lnSpc>
                <a:spcPts val="1463"/>
              </a:lnSpc>
              <a:spcBef>
                <a:spcPts val="225"/>
              </a:spcBef>
              <a:spcAft>
                <a:spcPts val="0"/>
              </a:spcAft>
              <a:buClrTx/>
              <a:buSzTx/>
              <a:buFontTx/>
              <a:buNone/>
              <a:tabLst>
                <a:tab pos="336947" algn="l"/>
                <a:tab pos="6831806" algn="l"/>
              </a:tabLst>
              <a:defRPr sz="1130" b="1" i="0" u="none">
                <a:solidFill>
                  <a:srgbClr val="39C3D4"/>
                </a:solidFill>
                <a:latin typeface="Calibri" charset="0"/>
                <a:ea typeface="Calibri" charset="0"/>
                <a:cs typeface="Calibri" charset="0"/>
              </a:defRPr>
            </a:lvl4pPr>
            <a:lvl5pPr marL="216000" marR="0" indent="0" algn="l" defTabSz="685766" rtl="0" eaLnBrk="1" fontAlgn="auto" latinLnBrk="0" hangingPunct="1">
              <a:lnSpc>
                <a:spcPts val="1463"/>
              </a:lnSpc>
              <a:spcBef>
                <a:spcPts val="0"/>
              </a:spcBef>
              <a:buClrTx/>
              <a:buSzTx/>
              <a:buFontTx/>
              <a:buNone/>
              <a:tabLst>
                <a:tab pos="336947" algn="l"/>
                <a:tab pos="6831806" algn="l"/>
              </a:tabLst>
              <a:defRPr sz="1130" b="0" i="0" u="none" baseline="0">
                <a:solidFill>
                  <a:srgbClr val="39C3D4"/>
                </a:solidFill>
                <a:latin typeface="+mj-lt"/>
                <a:ea typeface="Calibri" charset="0"/>
                <a:cs typeface="Calibri" charset="0"/>
              </a:defRPr>
            </a:lvl5pPr>
            <a:lvl6pPr marL="216000" indent="0">
              <a:lnSpc>
                <a:spcPts val="1463"/>
              </a:lnSpc>
              <a:spcBef>
                <a:spcPts val="0"/>
              </a:spcBef>
              <a:buNone/>
              <a:defRPr sz="1130" b="1" i="0">
                <a:solidFill>
                  <a:srgbClr val="00AAC3"/>
                </a:solidFill>
                <a:latin typeface="Calibri" charset="0"/>
                <a:ea typeface="Calibri" charset="0"/>
                <a:cs typeface="Calibri" charset="0"/>
              </a:defRPr>
            </a:lvl6pPr>
            <a:lvl7pPr marL="216000" indent="0">
              <a:lnSpc>
                <a:spcPts val="1463"/>
              </a:lnSpc>
              <a:spcBef>
                <a:spcPts val="0"/>
              </a:spcBef>
              <a:buNone/>
              <a:defRPr sz="1130">
                <a:solidFill>
                  <a:srgbClr val="00AAC3"/>
                </a:solidFill>
              </a:defRPr>
            </a:lvl7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956169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points Bi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715547" y="4795838"/>
            <a:ext cx="375570" cy="273844"/>
          </a:xfrm>
          <a:prstGeom prst="rect">
            <a:avLst/>
          </a:prstGeom>
        </p:spPr>
        <p:txBody>
          <a:bodyPr/>
          <a:lstStyle/>
          <a:p>
            <a:fld id="{6E637D96-F6E7-DB45-9217-11A1C1F011CB}" type="slidenum">
              <a:rPr lang="de-DE" smtClean="0"/>
              <a:t>‹Nr.›</a:t>
            </a:fld>
            <a:endParaRPr lang="de-DE"/>
          </a:p>
        </p:txBody>
      </p:sp>
      <p:sp>
        <p:nvSpPr>
          <p:cNvPr id="8" name="Title 1"/>
          <p:cNvSpPr>
            <a:spLocks noGrp="1"/>
          </p:cNvSpPr>
          <p:nvPr>
            <p:ph type="title" hasCustomPrompt="1"/>
          </p:nvPr>
        </p:nvSpPr>
        <p:spPr>
          <a:xfrm>
            <a:off x="715547" y="329451"/>
            <a:ext cx="6485822" cy="523167"/>
          </a:xfrm>
        </p:spPr>
        <p:txBody>
          <a:bodyPr/>
          <a:lstStyle>
            <a:lvl1pPr>
              <a:lnSpc>
                <a:spcPts val="2625"/>
              </a:lnSpc>
              <a:defRPr sz="2250"/>
            </a:lvl1pPr>
          </a:lstStyle>
          <a:p>
            <a:r>
              <a:rPr lang="de-DE" dirty="0"/>
              <a:t>Folientitel in der ersten Zeile</a:t>
            </a:r>
            <a:endParaRPr lang="en-US" dirty="0"/>
          </a:p>
        </p:txBody>
      </p:sp>
      <p:sp>
        <p:nvSpPr>
          <p:cNvPr id="9" name="Textplatzhalter 9"/>
          <p:cNvSpPr>
            <a:spLocks noGrp="1"/>
          </p:cNvSpPr>
          <p:nvPr>
            <p:ph type="body" sz="quarter" idx="13" hasCustomPrompt="1"/>
          </p:nvPr>
        </p:nvSpPr>
        <p:spPr>
          <a:xfrm>
            <a:off x="715546" y="669806"/>
            <a:ext cx="4059668" cy="342900"/>
          </a:xfrm>
        </p:spPr>
        <p:txBody>
          <a:bodyPr/>
          <a:lstStyle>
            <a:lvl1pPr marL="0" algn="l" defTabSz="685766" rtl="0" eaLnBrk="1" latinLnBrk="0" hangingPunct="1">
              <a:lnSpc>
                <a:spcPts val="2625"/>
              </a:lnSpc>
              <a:spcBef>
                <a:spcPct val="0"/>
              </a:spcBef>
              <a:buNone/>
              <a:defRPr lang="de-DE" sz="2250" b="0" i="0" kern="1200" spc="19" baseline="0" dirty="0" smtClean="0">
                <a:solidFill>
                  <a:srgbClr val="E2001A"/>
                </a:solidFill>
                <a:latin typeface="+mj-lt"/>
                <a:ea typeface="Calibri" charset="0"/>
                <a:cs typeface="Calibri" charset="0"/>
              </a:defRPr>
            </a:lvl1pPr>
            <a:lvl2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2pPr>
            <a:lvl3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3pPr>
            <a:lvl4pPr marL="0" indent="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4pPr>
            <a:lvl5pPr marL="0" algn="l" defTabSz="685766" rtl="0" eaLnBrk="1" latinLnBrk="0" hangingPunct="1">
              <a:lnSpc>
                <a:spcPts val="2625"/>
              </a:lnSpc>
              <a:spcBef>
                <a:spcPct val="0"/>
              </a:spcBef>
              <a:buNone/>
              <a:defRPr lang="de-DE" sz="2250" b="0" i="0" kern="1200" spc="19" baseline="0" dirty="0">
                <a:solidFill>
                  <a:srgbClr val="D52B1E"/>
                </a:solidFill>
                <a:latin typeface="+mj-lt"/>
                <a:ea typeface="Calibri" charset="0"/>
                <a:cs typeface="Calibri" charset="0"/>
              </a:defRPr>
            </a:lvl5pPr>
          </a:lstStyle>
          <a:p>
            <a:pPr lvl="0"/>
            <a:r>
              <a:rPr lang="de-DE" dirty="0"/>
              <a:t>Untertitel optional</a:t>
            </a:r>
          </a:p>
        </p:txBody>
      </p:sp>
      <p:sp>
        <p:nvSpPr>
          <p:cNvPr id="12" name="Bildplatzhalter 11"/>
          <p:cNvSpPr>
            <a:spLocks noGrp="1"/>
          </p:cNvSpPr>
          <p:nvPr>
            <p:ph type="pic" sz="quarter" idx="14"/>
          </p:nvPr>
        </p:nvSpPr>
        <p:spPr>
          <a:xfrm>
            <a:off x="4814043" y="1335626"/>
            <a:ext cx="3982759" cy="3165617"/>
          </a:xfrm>
          <a:solidFill>
            <a:srgbClr val="D7D8D7"/>
          </a:solidFill>
        </p:spPr>
        <p:txBody>
          <a:bodyPr/>
          <a:lstStyle>
            <a:lvl1pPr>
              <a:defRPr>
                <a:solidFill>
                  <a:srgbClr val="3A3A3A"/>
                </a:solidFill>
              </a:defRPr>
            </a:lvl1pPr>
          </a:lstStyle>
          <a:p>
            <a:r>
              <a:rPr lang="de-DE"/>
              <a:t>Bild durch Klicken auf Symbol hinzufügen</a:t>
            </a:r>
            <a:endParaRPr lang="de-DE" dirty="0"/>
          </a:p>
        </p:txBody>
      </p:sp>
      <p:sp>
        <p:nvSpPr>
          <p:cNvPr id="10" name="Content Placeholder 2"/>
          <p:cNvSpPr>
            <a:spLocks noGrp="1"/>
          </p:cNvSpPr>
          <p:nvPr>
            <p:ph idx="15"/>
          </p:nvPr>
        </p:nvSpPr>
        <p:spPr>
          <a:xfrm>
            <a:off x="715547" y="1288492"/>
            <a:ext cx="3780246" cy="3288624"/>
          </a:xfrm>
        </p:spPr>
        <p:txBody>
          <a:bodyPr/>
          <a:lstStyle>
            <a:lvl1pPr marL="216000" marR="0" indent="0" algn="l" defTabSz="685766" rtl="0" eaLnBrk="1" fontAlgn="auto" latinLnBrk="0" hangingPunct="1">
              <a:lnSpc>
                <a:spcPts val="2100"/>
              </a:lnSpc>
              <a:spcBef>
                <a:spcPts val="0"/>
              </a:spcBef>
              <a:buClrTx/>
              <a:buSzTx/>
              <a:buFontTx/>
              <a:tabLst>
                <a:tab pos="336947" algn="l"/>
                <a:tab pos="6831806" algn="l"/>
              </a:tabLst>
              <a:defRPr sz="1500" u="none">
                <a:solidFill>
                  <a:srgbClr val="3A3A3A"/>
                </a:solidFill>
              </a:defRPr>
            </a:lvl1pPr>
            <a:lvl2pPr marL="216000" marR="0" indent="-216000" algn="l" defTabSz="685766" rtl="0" eaLnBrk="1" fontAlgn="auto" latinLnBrk="0" hangingPunct="1">
              <a:lnSpc>
                <a:spcPts val="2100"/>
              </a:lnSpc>
              <a:spcBef>
                <a:spcPts val="225"/>
              </a:spcBef>
              <a:buClrTx/>
              <a:buSzTx/>
              <a:buFontTx/>
              <a:buBlip>
                <a:blip r:embed="rId2"/>
              </a:buBlip>
              <a:tabLst>
                <a:tab pos="336947" algn="l"/>
                <a:tab pos="6831806" algn="l"/>
              </a:tabLst>
              <a:defRPr sz="1500" u="none">
                <a:solidFill>
                  <a:srgbClr val="3A3A3A"/>
                </a:solidFill>
              </a:defRPr>
            </a:lvl2pPr>
            <a:lvl3pPr marL="360000" marR="0" indent="-144000" algn="l" defTabSz="685766" rtl="0" eaLnBrk="1" fontAlgn="auto" latinLnBrk="0" hangingPunct="1">
              <a:lnSpc>
                <a:spcPts val="1600"/>
              </a:lnSpc>
              <a:spcBef>
                <a:spcPts val="0"/>
              </a:spcBef>
              <a:buClrTx/>
              <a:buSzTx/>
              <a:buFont typeface=".AppleSystemUIFont" charset="-120"/>
              <a:buChar char="-"/>
              <a:tabLst>
                <a:tab pos="336947" algn="l"/>
                <a:tab pos="6831806" algn="l"/>
              </a:tabLst>
              <a:defRPr sz="1300" b="0" i="0" u="none">
                <a:solidFill>
                  <a:srgbClr val="3A3A3A"/>
                </a:solidFill>
                <a:latin typeface="+mj-lt"/>
                <a:ea typeface="Calibri Light" charset="0"/>
                <a:cs typeface="Calibri Light" charset="0"/>
              </a:defRPr>
            </a:lvl3pPr>
            <a:lvl4pPr marL="216000" marR="0" indent="0" algn="l" defTabSz="685766" rtl="0" eaLnBrk="1" fontAlgn="auto" latinLnBrk="0" hangingPunct="1">
              <a:lnSpc>
                <a:spcPts val="1463"/>
              </a:lnSpc>
              <a:spcBef>
                <a:spcPts val="225"/>
              </a:spcBef>
              <a:spcAft>
                <a:spcPts val="0"/>
              </a:spcAft>
              <a:buClrTx/>
              <a:buSzTx/>
              <a:buFontTx/>
              <a:buNone/>
              <a:tabLst>
                <a:tab pos="336947" algn="l"/>
                <a:tab pos="6831806" algn="l"/>
              </a:tabLst>
              <a:defRPr sz="1130" b="1" i="0" u="none">
                <a:solidFill>
                  <a:srgbClr val="39C3D4"/>
                </a:solidFill>
                <a:latin typeface="Calibri" charset="0"/>
                <a:ea typeface="Calibri" charset="0"/>
                <a:cs typeface="Calibri" charset="0"/>
              </a:defRPr>
            </a:lvl4pPr>
            <a:lvl5pPr marL="216000" marR="0" indent="0" algn="l" defTabSz="685766" rtl="0" eaLnBrk="1" fontAlgn="auto" latinLnBrk="0" hangingPunct="1">
              <a:lnSpc>
                <a:spcPts val="1463"/>
              </a:lnSpc>
              <a:spcBef>
                <a:spcPts val="0"/>
              </a:spcBef>
              <a:buClrTx/>
              <a:buSzTx/>
              <a:buFontTx/>
              <a:buNone/>
              <a:tabLst>
                <a:tab pos="336947" algn="l"/>
                <a:tab pos="6831806" algn="l"/>
              </a:tabLst>
              <a:defRPr sz="1130" b="0" i="0" u="none" baseline="0">
                <a:solidFill>
                  <a:srgbClr val="39C3D4"/>
                </a:solidFill>
                <a:latin typeface="+mj-lt"/>
                <a:ea typeface="Calibri" charset="0"/>
                <a:cs typeface="Calibri" charset="0"/>
              </a:defRPr>
            </a:lvl5pPr>
            <a:lvl6pPr marL="216000" indent="0">
              <a:lnSpc>
                <a:spcPts val="1463"/>
              </a:lnSpc>
              <a:spcBef>
                <a:spcPts val="0"/>
              </a:spcBef>
              <a:buNone/>
              <a:defRPr sz="1130" b="1" i="0">
                <a:solidFill>
                  <a:srgbClr val="00AAC3"/>
                </a:solidFill>
                <a:latin typeface="Calibri" charset="0"/>
                <a:ea typeface="Calibri" charset="0"/>
                <a:cs typeface="Calibri" charset="0"/>
              </a:defRPr>
            </a:lvl6pPr>
            <a:lvl7pPr marL="216000" indent="0">
              <a:lnSpc>
                <a:spcPts val="1463"/>
              </a:lnSpc>
              <a:spcBef>
                <a:spcPts val="0"/>
              </a:spcBef>
              <a:buNone/>
              <a:defRPr sz="1130">
                <a:solidFill>
                  <a:srgbClr val="00AAC3"/>
                </a:solidFill>
              </a:defRPr>
            </a:lvl7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7259093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ld Bulletpoints">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715547" y="4795838"/>
            <a:ext cx="375570" cy="273844"/>
          </a:xfrm>
          <a:prstGeom prst="rect">
            <a:avLst/>
          </a:prstGeom>
        </p:spPr>
        <p:txBody>
          <a:bodyPr/>
          <a:lstStyle/>
          <a:p>
            <a:fld id="{6E637D96-F6E7-DB45-9217-11A1C1F011CB}" type="slidenum">
              <a:rPr lang="de-DE" smtClean="0"/>
              <a:t>‹Nr.›</a:t>
            </a:fld>
            <a:endParaRPr lang="de-DE"/>
          </a:p>
        </p:txBody>
      </p:sp>
      <p:sp>
        <p:nvSpPr>
          <p:cNvPr id="8" name="Title 1"/>
          <p:cNvSpPr>
            <a:spLocks noGrp="1"/>
          </p:cNvSpPr>
          <p:nvPr>
            <p:ph type="title" hasCustomPrompt="1"/>
          </p:nvPr>
        </p:nvSpPr>
        <p:spPr>
          <a:xfrm>
            <a:off x="715547" y="329451"/>
            <a:ext cx="6485822" cy="523167"/>
          </a:xfrm>
        </p:spPr>
        <p:txBody>
          <a:bodyPr/>
          <a:lstStyle>
            <a:lvl1pPr>
              <a:lnSpc>
                <a:spcPts val="2625"/>
              </a:lnSpc>
              <a:defRPr sz="2250"/>
            </a:lvl1pPr>
          </a:lstStyle>
          <a:p>
            <a:r>
              <a:rPr lang="de-DE" dirty="0"/>
              <a:t>Folientitel in der ersten Zeile</a:t>
            </a:r>
            <a:endParaRPr lang="en-US" dirty="0"/>
          </a:p>
        </p:txBody>
      </p:sp>
      <p:sp>
        <p:nvSpPr>
          <p:cNvPr id="9" name="Textplatzhalter 9"/>
          <p:cNvSpPr>
            <a:spLocks noGrp="1"/>
          </p:cNvSpPr>
          <p:nvPr>
            <p:ph type="body" sz="quarter" idx="13" hasCustomPrompt="1"/>
          </p:nvPr>
        </p:nvSpPr>
        <p:spPr>
          <a:xfrm>
            <a:off x="715546" y="669806"/>
            <a:ext cx="4059668" cy="342900"/>
          </a:xfrm>
        </p:spPr>
        <p:txBody>
          <a:bodyPr/>
          <a:lstStyle>
            <a:lvl1pPr marL="0" algn="l" defTabSz="685766" rtl="0" eaLnBrk="1" latinLnBrk="0" hangingPunct="1">
              <a:lnSpc>
                <a:spcPts val="2625"/>
              </a:lnSpc>
              <a:spcBef>
                <a:spcPct val="0"/>
              </a:spcBef>
              <a:buNone/>
              <a:defRPr lang="de-DE" sz="2250" b="0" i="0" kern="1200" spc="19" baseline="0" dirty="0" smtClean="0">
                <a:solidFill>
                  <a:srgbClr val="E2001A"/>
                </a:solidFill>
                <a:latin typeface="+mj-lt"/>
                <a:ea typeface="Calibri" charset="0"/>
                <a:cs typeface="Calibri" charset="0"/>
              </a:defRPr>
            </a:lvl1pPr>
            <a:lvl2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2pPr>
            <a:lvl3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3pPr>
            <a:lvl4pPr marL="0" indent="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4pPr>
            <a:lvl5pPr marL="0" algn="l" defTabSz="685766" rtl="0" eaLnBrk="1" latinLnBrk="0" hangingPunct="1">
              <a:lnSpc>
                <a:spcPts val="2625"/>
              </a:lnSpc>
              <a:spcBef>
                <a:spcPct val="0"/>
              </a:spcBef>
              <a:buNone/>
              <a:defRPr lang="de-DE" sz="2250" b="0" i="0" kern="1200" spc="19" baseline="0" dirty="0">
                <a:solidFill>
                  <a:srgbClr val="D52B1E"/>
                </a:solidFill>
                <a:latin typeface="+mj-lt"/>
                <a:ea typeface="Calibri" charset="0"/>
                <a:cs typeface="Calibri" charset="0"/>
              </a:defRPr>
            </a:lvl5pPr>
          </a:lstStyle>
          <a:p>
            <a:pPr lvl="0"/>
            <a:r>
              <a:rPr lang="de-DE" dirty="0"/>
              <a:t>Untertitel optional</a:t>
            </a:r>
          </a:p>
        </p:txBody>
      </p:sp>
      <p:sp>
        <p:nvSpPr>
          <p:cNvPr id="12" name="Bildplatzhalter 11"/>
          <p:cNvSpPr>
            <a:spLocks noGrp="1"/>
          </p:cNvSpPr>
          <p:nvPr>
            <p:ph type="pic" sz="quarter" idx="14"/>
          </p:nvPr>
        </p:nvSpPr>
        <p:spPr>
          <a:xfrm>
            <a:off x="715546" y="1335626"/>
            <a:ext cx="3982759" cy="3165617"/>
          </a:xfrm>
          <a:solidFill>
            <a:srgbClr val="D7D8D7"/>
          </a:solidFill>
        </p:spPr>
        <p:txBody>
          <a:bodyPr/>
          <a:lstStyle>
            <a:lvl1pPr>
              <a:defRPr>
                <a:solidFill>
                  <a:srgbClr val="3A3A3A"/>
                </a:solidFill>
              </a:defRPr>
            </a:lvl1pPr>
          </a:lstStyle>
          <a:p>
            <a:r>
              <a:rPr lang="de-DE"/>
              <a:t>Bild durch Klicken auf Symbol hinzufügen</a:t>
            </a:r>
            <a:endParaRPr lang="de-DE" dirty="0"/>
          </a:p>
        </p:txBody>
      </p:sp>
      <p:sp>
        <p:nvSpPr>
          <p:cNvPr id="11" name="Content Placeholder 2"/>
          <p:cNvSpPr>
            <a:spLocks noGrp="1"/>
          </p:cNvSpPr>
          <p:nvPr>
            <p:ph idx="15"/>
          </p:nvPr>
        </p:nvSpPr>
        <p:spPr>
          <a:xfrm>
            <a:off x="5016556" y="1288492"/>
            <a:ext cx="3780246" cy="3288624"/>
          </a:xfrm>
        </p:spPr>
        <p:txBody>
          <a:bodyPr/>
          <a:lstStyle>
            <a:lvl1pPr marL="216000" marR="0" indent="0" algn="l" defTabSz="685766" rtl="0" eaLnBrk="1" fontAlgn="auto" latinLnBrk="0" hangingPunct="1">
              <a:lnSpc>
                <a:spcPts val="2100"/>
              </a:lnSpc>
              <a:spcBef>
                <a:spcPts val="0"/>
              </a:spcBef>
              <a:buClrTx/>
              <a:buSzTx/>
              <a:buFontTx/>
              <a:tabLst>
                <a:tab pos="336947" algn="l"/>
                <a:tab pos="6831806" algn="l"/>
              </a:tabLst>
              <a:defRPr sz="1500" u="none">
                <a:solidFill>
                  <a:srgbClr val="3A3A3A"/>
                </a:solidFill>
              </a:defRPr>
            </a:lvl1pPr>
            <a:lvl2pPr marL="216000" marR="0" indent="-216000" algn="l" defTabSz="685766" rtl="0" eaLnBrk="1" fontAlgn="auto" latinLnBrk="0" hangingPunct="1">
              <a:lnSpc>
                <a:spcPts val="2100"/>
              </a:lnSpc>
              <a:spcBef>
                <a:spcPts val="225"/>
              </a:spcBef>
              <a:buClrTx/>
              <a:buSzTx/>
              <a:buFontTx/>
              <a:buBlip>
                <a:blip r:embed="rId2"/>
              </a:buBlip>
              <a:tabLst>
                <a:tab pos="336947" algn="l"/>
                <a:tab pos="6831806" algn="l"/>
              </a:tabLst>
              <a:defRPr sz="1500" u="none">
                <a:solidFill>
                  <a:srgbClr val="3A3A3A"/>
                </a:solidFill>
              </a:defRPr>
            </a:lvl2pPr>
            <a:lvl3pPr marL="360000" marR="0" indent="-144000" algn="l" defTabSz="685766" rtl="0" eaLnBrk="1" fontAlgn="auto" latinLnBrk="0" hangingPunct="1">
              <a:lnSpc>
                <a:spcPts val="1600"/>
              </a:lnSpc>
              <a:spcBef>
                <a:spcPts val="0"/>
              </a:spcBef>
              <a:buClrTx/>
              <a:buSzTx/>
              <a:buFont typeface=".AppleSystemUIFont" charset="-120"/>
              <a:buChar char="-"/>
              <a:tabLst>
                <a:tab pos="336947" algn="l"/>
                <a:tab pos="6831806" algn="l"/>
              </a:tabLst>
              <a:defRPr sz="1300" b="0" i="0" u="none">
                <a:solidFill>
                  <a:srgbClr val="3A3A3A"/>
                </a:solidFill>
                <a:latin typeface="+mj-lt"/>
                <a:ea typeface="Calibri Light" charset="0"/>
                <a:cs typeface="Calibri Light" charset="0"/>
              </a:defRPr>
            </a:lvl3pPr>
            <a:lvl4pPr marL="216000" marR="0" indent="0" algn="l" defTabSz="685766" rtl="0" eaLnBrk="1" fontAlgn="auto" latinLnBrk="0" hangingPunct="1">
              <a:lnSpc>
                <a:spcPts val="1463"/>
              </a:lnSpc>
              <a:spcBef>
                <a:spcPts val="225"/>
              </a:spcBef>
              <a:spcAft>
                <a:spcPts val="0"/>
              </a:spcAft>
              <a:buClrTx/>
              <a:buSzTx/>
              <a:buFontTx/>
              <a:buNone/>
              <a:tabLst>
                <a:tab pos="336947" algn="l"/>
                <a:tab pos="6831806" algn="l"/>
              </a:tabLst>
              <a:defRPr sz="1130" b="1" i="0" u="none">
                <a:solidFill>
                  <a:srgbClr val="39C3D4"/>
                </a:solidFill>
                <a:latin typeface="Calibri" charset="0"/>
                <a:ea typeface="Calibri" charset="0"/>
                <a:cs typeface="Calibri" charset="0"/>
              </a:defRPr>
            </a:lvl4pPr>
            <a:lvl5pPr marL="216000" marR="0" indent="0" algn="l" defTabSz="685766" rtl="0" eaLnBrk="1" fontAlgn="auto" latinLnBrk="0" hangingPunct="1">
              <a:lnSpc>
                <a:spcPts val="1463"/>
              </a:lnSpc>
              <a:spcBef>
                <a:spcPts val="0"/>
              </a:spcBef>
              <a:buClrTx/>
              <a:buSzTx/>
              <a:buFontTx/>
              <a:buNone/>
              <a:tabLst>
                <a:tab pos="336947" algn="l"/>
                <a:tab pos="6831806" algn="l"/>
              </a:tabLst>
              <a:defRPr sz="1130" b="0" i="0" u="none" baseline="0">
                <a:solidFill>
                  <a:srgbClr val="39C3D4"/>
                </a:solidFill>
                <a:latin typeface="+mj-lt"/>
                <a:ea typeface="Calibri" charset="0"/>
                <a:cs typeface="Calibri" charset="0"/>
              </a:defRPr>
            </a:lvl5pPr>
            <a:lvl6pPr marL="216000" indent="0">
              <a:lnSpc>
                <a:spcPts val="1463"/>
              </a:lnSpc>
              <a:spcBef>
                <a:spcPts val="0"/>
              </a:spcBef>
              <a:buNone/>
              <a:defRPr sz="1130" b="1" i="0">
                <a:solidFill>
                  <a:srgbClr val="00AAC3"/>
                </a:solidFill>
                <a:latin typeface="Calibri" charset="0"/>
                <a:ea typeface="Calibri" charset="0"/>
                <a:cs typeface="Calibri" charset="0"/>
              </a:defRPr>
            </a:lvl6pPr>
            <a:lvl7pPr marL="216000" indent="0">
              <a:lnSpc>
                <a:spcPts val="1463"/>
              </a:lnSpc>
              <a:spcBef>
                <a:spcPts val="0"/>
              </a:spcBef>
              <a:buNone/>
              <a:defRPr sz="1130">
                <a:solidFill>
                  <a:srgbClr val="00AAC3"/>
                </a:solidFill>
              </a:defRPr>
            </a:lvl7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1086919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 mit Bulletpoints zweispaltig blau">
    <p:spTree>
      <p:nvGrpSpPr>
        <p:cNvPr id="1" name=""/>
        <p:cNvGrpSpPr/>
        <p:nvPr/>
      </p:nvGrpSpPr>
      <p:grpSpPr>
        <a:xfrm>
          <a:off x="0" y="0"/>
          <a:ext cx="0" cy="0"/>
          <a:chOff x="0" y="0"/>
          <a:chExt cx="0" cy="0"/>
        </a:xfrm>
      </p:grpSpPr>
      <p:sp>
        <p:nvSpPr>
          <p:cNvPr id="12" name="Bildplatzhalter 11"/>
          <p:cNvSpPr>
            <a:spLocks noGrp="1"/>
          </p:cNvSpPr>
          <p:nvPr>
            <p:ph type="pic" sz="quarter" idx="14"/>
          </p:nvPr>
        </p:nvSpPr>
        <p:spPr>
          <a:xfrm>
            <a:off x="715546" y="1335626"/>
            <a:ext cx="8081256" cy="3165617"/>
          </a:xfrm>
          <a:solidFill>
            <a:srgbClr val="D7D8D7"/>
          </a:solidFill>
        </p:spPr>
        <p:txBody>
          <a:bodyPr/>
          <a:lstStyle>
            <a:lvl1pPr>
              <a:defRPr>
                <a:solidFill>
                  <a:srgbClr val="3A3A3A"/>
                </a:solidFill>
              </a:defRPr>
            </a:lvl1pPr>
          </a:lstStyle>
          <a:p>
            <a:r>
              <a:rPr lang="de-DE"/>
              <a:t>Bild durch Klicken auf Symbol hinzufügen</a:t>
            </a:r>
            <a:endParaRPr lang="de-DE" dirty="0"/>
          </a:p>
        </p:txBody>
      </p:sp>
      <p:sp>
        <p:nvSpPr>
          <p:cNvPr id="13" name="Content Placeholder 2"/>
          <p:cNvSpPr>
            <a:spLocks noGrp="1"/>
          </p:cNvSpPr>
          <p:nvPr>
            <p:ph idx="15"/>
          </p:nvPr>
        </p:nvSpPr>
        <p:spPr>
          <a:xfrm>
            <a:off x="899259" y="1675097"/>
            <a:ext cx="3774539" cy="1990253"/>
          </a:xfrm>
          <a:solidFill>
            <a:srgbClr val="39C3D4"/>
          </a:solidFill>
        </p:spPr>
        <p:txBody>
          <a:bodyPr lIns="180000" tIns="125999"/>
          <a:lstStyle>
            <a:lvl1pPr marL="216000" marR="0" indent="0" algn="l" defTabSz="685766" rtl="0" eaLnBrk="1" fontAlgn="auto" latinLnBrk="0" hangingPunct="1">
              <a:lnSpc>
                <a:spcPts val="2100"/>
              </a:lnSpc>
              <a:spcBef>
                <a:spcPts val="0"/>
              </a:spcBef>
              <a:buClrTx/>
              <a:buSzTx/>
              <a:buFontTx/>
              <a:tabLst>
                <a:tab pos="336947" algn="l"/>
                <a:tab pos="6831806" algn="l"/>
              </a:tabLst>
              <a:defRPr sz="1500" u="none">
                <a:solidFill>
                  <a:schemeClr val="bg1"/>
                </a:solidFill>
              </a:defRPr>
            </a:lvl1pPr>
            <a:lvl2pPr marL="216000" marR="0" indent="-216000" algn="l" defTabSz="685766" rtl="0" eaLnBrk="1" fontAlgn="auto" latinLnBrk="0" hangingPunct="1">
              <a:lnSpc>
                <a:spcPts val="2100"/>
              </a:lnSpc>
              <a:spcBef>
                <a:spcPts val="225"/>
              </a:spcBef>
              <a:buClrTx/>
              <a:buSzTx/>
              <a:buFontTx/>
              <a:buBlip>
                <a:blip r:embed="rId2"/>
              </a:buBlip>
              <a:tabLst>
                <a:tab pos="336947" algn="l"/>
                <a:tab pos="6831806" algn="l"/>
              </a:tabLst>
              <a:defRPr sz="1500" u="none">
                <a:solidFill>
                  <a:schemeClr val="bg1"/>
                </a:solidFill>
              </a:defRPr>
            </a:lvl2pPr>
            <a:lvl3pPr marL="360000" marR="0" indent="-144000" algn="l" defTabSz="685766" rtl="0" eaLnBrk="1" fontAlgn="auto" latinLnBrk="0" hangingPunct="1">
              <a:lnSpc>
                <a:spcPts val="1600"/>
              </a:lnSpc>
              <a:spcBef>
                <a:spcPts val="0"/>
              </a:spcBef>
              <a:buClrTx/>
              <a:buSzTx/>
              <a:buFont typeface=".AppleSystemUIFont" charset="-120"/>
              <a:buChar char="-"/>
              <a:tabLst>
                <a:tab pos="336947" algn="l"/>
                <a:tab pos="6831806" algn="l"/>
              </a:tabLst>
              <a:defRPr sz="1300" b="0" i="0" u="none">
                <a:solidFill>
                  <a:schemeClr val="bg1"/>
                </a:solidFill>
                <a:latin typeface="+mj-lt"/>
                <a:ea typeface="Calibri Light" charset="0"/>
                <a:cs typeface="Calibri Light" charset="0"/>
              </a:defRPr>
            </a:lvl3pPr>
            <a:lvl4pPr marL="216000" marR="0" indent="0" algn="l" defTabSz="685766" rtl="0" eaLnBrk="1" fontAlgn="auto" latinLnBrk="0" hangingPunct="1">
              <a:lnSpc>
                <a:spcPts val="1463"/>
              </a:lnSpc>
              <a:spcBef>
                <a:spcPts val="225"/>
              </a:spcBef>
              <a:spcAft>
                <a:spcPts val="0"/>
              </a:spcAft>
              <a:buClrTx/>
              <a:buSzTx/>
              <a:buFontTx/>
              <a:buNone/>
              <a:tabLst>
                <a:tab pos="336947" algn="l"/>
                <a:tab pos="6831806" algn="l"/>
              </a:tabLst>
              <a:defRPr sz="1130" b="1" i="0" u="none">
                <a:solidFill>
                  <a:srgbClr val="39C3D4"/>
                </a:solidFill>
                <a:latin typeface="Calibri" charset="0"/>
                <a:ea typeface="Calibri" charset="0"/>
                <a:cs typeface="Calibri" charset="0"/>
              </a:defRPr>
            </a:lvl4pPr>
            <a:lvl5pPr marL="216000" marR="0" indent="0" algn="l" defTabSz="685766" rtl="0" eaLnBrk="1" fontAlgn="auto" latinLnBrk="0" hangingPunct="1">
              <a:lnSpc>
                <a:spcPts val="1463"/>
              </a:lnSpc>
              <a:spcBef>
                <a:spcPts val="0"/>
              </a:spcBef>
              <a:buClrTx/>
              <a:buSzTx/>
              <a:buFontTx/>
              <a:buNone/>
              <a:tabLst>
                <a:tab pos="336947" algn="l"/>
                <a:tab pos="6831806" algn="l"/>
              </a:tabLst>
              <a:defRPr sz="1130" b="0" i="0" u="none" baseline="0">
                <a:solidFill>
                  <a:srgbClr val="39C3D4"/>
                </a:solidFill>
                <a:latin typeface="+mj-lt"/>
                <a:ea typeface="Calibri" charset="0"/>
                <a:cs typeface="Calibri" charset="0"/>
              </a:defRPr>
            </a:lvl5pPr>
            <a:lvl6pPr marL="216000" indent="0">
              <a:lnSpc>
                <a:spcPts val="1463"/>
              </a:lnSpc>
              <a:spcBef>
                <a:spcPts val="0"/>
              </a:spcBef>
              <a:buNone/>
              <a:defRPr sz="1130" b="1" i="0">
                <a:solidFill>
                  <a:srgbClr val="00AAC3"/>
                </a:solidFill>
                <a:latin typeface="Calibri" charset="0"/>
                <a:ea typeface="Calibri" charset="0"/>
                <a:cs typeface="Calibri" charset="0"/>
              </a:defRPr>
            </a:lvl6pPr>
            <a:lvl7pPr marL="216000" indent="0">
              <a:lnSpc>
                <a:spcPts val="1463"/>
              </a:lnSpc>
              <a:spcBef>
                <a:spcPts val="0"/>
              </a:spcBef>
              <a:buNone/>
              <a:defRPr sz="1130">
                <a:solidFill>
                  <a:srgbClr val="00AAC3"/>
                </a:solidFill>
              </a:defRPr>
            </a:lvl7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9" name="Content Placeholder 2"/>
          <p:cNvSpPr>
            <a:spLocks noGrp="1"/>
          </p:cNvSpPr>
          <p:nvPr>
            <p:ph idx="20"/>
          </p:nvPr>
        </p:nvSpPr>
        <p:spPr>
          <a:xfrm>
            <a:off x="4850661" y="1675097"/>
            <a:ext cx="3774539" cy="1990253"/>
          </a:xfrm>
          <a:solidFill>
            <a:srgbClr val="39C3D4"/>
          </a:solidFill>
        </p:spPr>
        <p:txBody>
          <a:bodyPr lIns="180000" tIns="125999"/>
          <a:lstStyle>
            <a:lvl1pPr marL="216000" marR="0" indent="0" algn="l" defTabSz="685766" rtl="0" eaLnBrk="1" fontAlgn="auto" latinLnBrk="0" hangingPunct="1">
              <a:lnSpc>
                <a:spcPts val="2100"/>
              </a:lnSpc>
              <a:spcBef>
                <a:spcPts val="0"/>
              </a:spcBef>
              <a:buClrTx/>
              <a:buSzTx/>
              <a:buFontTx/>
              <a:tabLst>
                <a:tab pos="336947" algn="l"/>
                <a:tab pos="6831806" algn="l"/>
              </a:tabLst>
              <a:defRPr sz="1500" u="none">
                <a:solidFill>
                  <a:schemeClr val="bg1"/>
                </a:solidFill>
              </a:defRPr>
            </a:lvl1pPr>
            <a:lvl2pPr marL="216000" marR="0" indent="-216000" algn="l" defTabSz="685766" rtl="0" eaLnBrk="1" fontAlgn="auto" latinLnBrk="0" hangingPunct="1">
              <a:lnSpc>
                <a:spcPts val="2100"/>
              </a:lnSpc>
              <a:spcBef>
                <a:spcPts val="225"/>
              </a:spcBef>
              <a:buClrTx/>
              <a:buSzTx/>
              <a:buFontTx/>
              <a:buBlip>
                <a:blip r:embed="rId2"/>
              </a:buBlip>
              <a:tabLst>
                <a:tab pos="336947" algn="l"/>
                <a:tab pos="6831806" algn="l"/>
              </a:tabLst>
              <a:defRPr sz="1500" u="none">
                <a:solidFill>
                  <a:schemeClr val="bg1"/>
                </a:solidFill>
              </a:defRPr>
            </a:lvl2pPr>
            <a:lvl3pPr marL="360000" marR="0" indent="-144000" algn="l" defTabSz="685766" rtl="0" eaLnBrk="1" fontAlgn="auto" latinLnBrk="0" hangingPunct="1">
              <a:lnSpc>
                <a:spcPts val="1600"/>
              </a:lnSpc>
              <a:spcBef>
                <a:spcPts val="0"/>
              </a:spcBef>
              <a:buClrTx/>
              <a:buSzTx/>
              <a:buFont typeface=".AppleSystemUIFont" charset="-120"/>
              <a:buChar char="-"/>
              <a:tabLst>
                <a:tab pos="336947" algn="l"/>
                <a:tab pos="6831806" algn="l"/>
              </a:tabLst>
              <a:defRPr sz="1300" b="0" i="0" u="none">
                <a:solidFill>
                  <a:schemeClr val="bg1"/>
                </a:solidFill>
                <a:latin typeface="+mj-lt"/>
                <a:ea typeface="Calibri Light" charset="0"/>
                <a:cs typeface="Calibri Light" charset="0"/>
              </a:defRPr>
            </a:lvl3pPr>
            <a:lvl4pPr marL="216000" marR="0" indent="0" algn="l" defTabSz="685766" rtl="0" eaLnBrk="1" fontAlgn="auto" latinLnBrk="0" hangingPunct="1">
              <a:lnSpc>
                <a:spcPts val="1463"/>
              </a:lnSpc>
              <a:spcBef>
                <a:spcPts val="225"/>
              </a:spcBef>
              <a:spcAft>
                <a:spcPts val="0"/>
              </a:spcAft>
              <a:buClrTx/>
              <a:buSzTx/>
              <a:buFontTx/>
              <a:buNone/>
              <a:tabLst>
                <a:tab pos="336947" algn="l"/>
                <a:tab pos="6831806" algn="l"/>
              </a:tabLst>
              <a:defRPr sz="1130" b="1" i="0" u="none">
                <a:solidFill>
                  <a:srgbClr val="39C3D4"/>
                </a:solidFill>
                <a:latin typeface="Calibri" charset="0"/>
                <a:ea typeface="Calibri" charset="0"/>
                <a:cs typeface="Calibri" charset="0"/>
              </a:defRPr>
            </a:lvl4pPr>
            <a:lvl5pPr marL="216000" marR="0" indent="0" algn="l" defTabSz="685766" rtl="0" eaLnBrk="1" fontAlgn="auto" latinLnBrk="0" hangingPunct="1">
              <a:lnSpc>
                <a:spcPts val="1463"/>
              </a:lnSpc>
              <a:spcBef>
                <a:spcPts val="0"/>
              </a:spcBef>
              <a:buClrTx/>
              <a:buSzTx/>
              <a:buFontTx/>
              <a:buNone/>
              <a:tabLst>
                <a:tab pos="336947" algn="l"/>
                <a:tab pos="6831806" algn="l"/>
              </a:tabLst>
              <a:defRPr sz="1130" b="0" i="0" u="none" baseline="0">
                <a:solidFill>
                  <a:srgbClr val="39C3D4"/>
                </a:solidFill>
                <a:latin typeface="+mj-lt"/>
                <a:ea typeface="Calibri" charset="0"/>
                <a:cs typeface="Calibri" charset="0"/>
              </a:defRPr>
            </a:lvl5pPr>
            <a:lvl6pPr marL="216000" indent="0">
              <a:lnSpc>
                <a:spcPts val="1463"/>
              </a:lnSpc>
              <a:spcBef>
                <a:spcPts val="0"/>
              </a:spcBef>
              <a:buNone/>
              <a:defRPr sz="1130" b="1" i="0">
                <a:solidFill>
                  <a:srgbClr val="00AAC3"/>
                </a:solidFill>
                <a:latin typeface="Calibri" charset="0"/>
                <a:ea typeface="Calibri" charset="0"/>
                <a:cs typeface="Calibri" charset="0"/>
              </a:defRPr>
            </a:lvl6pPr>
            <a:lvl7pPr marL="216000" indent="0">
              <a:lnSpc>
                <a:spcPts val="1463"/>
              </a:lnSpc>
              <a:spcBef>
                <a:spcPts val="0"/>
              </a:spcBef>
              <a:buNone/>
              <a:defRPr sz="1130">
                <a:solidFill>
                  <a:srgbClr val="00AAC3"/>
                </a:solidFill>
              </a:defRPr>
            </a:lvl7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Footer Placeholder 5"/>
          <p:cNvSpPr>
            <a:spLocks noGrp="1"/>
          </p:cNvSpPr>
          <p:nvPr>
            <p:ph type="ftr" sz="quarter" idx="11"/>
          </p:nvPr>
        </p:nvSpPr>
        <p:spPr>
          <a:xfrm>
            <a:off x="1468806" y="4795838"/>
            <a:ext cx="3086100" cy="273844"/>
          </a:xfrm>
          <a:prstGeom prst="rect">
            <a:avLst/>
          </a:prstGeom>
        </p:spPr>
        <p:txBody>
          <a:bodyPr/>
          <a:lstStyle/>
          <a:p>
            <a:r>
              <a:rPr lang="de-DE" dirty="0"/>
              <a:t>Optional Dokumententitel, Datum</a:t>
            </a:r>
          </a:p>
        </p:txBody>
      </p:sp>
      <p:sp>
        <p:nvSpPr>
          <p:cNvPr id="7" name="Slide Number Placeholder 6"/>
          <p:cNvSpPr>
            <a:spLocks noGrp="1"/>
          </p:cNvSpPr>
          <p:nvPr>
            <p:ph type="sldNum" sz="quarter" idx="12"/>
          </p:nvPr>
        </p:nvSpPr>
        <p:spPr>
          <a:xfrm>
            <a:off x="715547" y="4795838"/>
            <a:ext cx="375570" cy="273844"/>
          </a:xfrm>
          <a:prstGeom prst="rect">
            <a:avLst/>
          </a:prstGeom>
        </p:spPr>
        <p:txBody>
          <a:bodyPr/>
          <a:lstStyle/>
          <a:p>
            <a:fld id="{6E637D96-F6E7-DB45-9217-11A1C1F011CB}" type="slidenum">
              <a:rPr lang="de-DE" smtClean="0"/>
              <a:t>‹Nr.›</a:t>
            </a:fld>
            <a:endParaRPr lang="de-DE"/>
          </a:p>
        </p:txBody>
      </p:sp>
      <p:sp>
        <p:nvSpPr>
          <p:cNvPr id="8" name="Title 1"/>
          <p:cNvSpPr>
            <a:spLocks noGrp="1"/>
          </p:cNvSpPr>
          <p:nvPr>
            <p:ph type="title" hasCustomPrompt="1"/>
          </p:nvPr>
        </p:nvSpPr>
        <p:spPr>
          <a:xfrm>
            <a:off x="715547" y="329451"/>
            <a:ext cx="6485822" cy="523167"/>
          </a:xfrm>
        </p:spPr>
        <p:txBody>
          <a:bodyPr/>
          <a:lstStyle>
            <a:lvl1pPr>
              <a:lnSpc>
                <a:spcPts val="2625"/>
              </a:lnSpc>
              <a:defRPr sz="2250"/>
            </a:lvl1pPr>
          </a:lstStyle>
          <a:p>
            <a:r>
              <a:rPr lang="de-DE" dirty="0"/>
              <a:t>Folientitel in der ersten Zeile</a:t>
            </a:r>
            <a:endParaRPr lang="en-US" dirty="0"/>
          </a:p>
        </p:txBody>
      </p:sp>
      <p:sp>
        <p:nvSpPr>
          <p:cNvPr id="9" name="Textplatzhalter 9"/>
          <p:cNvSpPr>
            <a:spLocks noGrp="1"/>
          </p:cNvSpPr>
          <p:nvPr>
            <p:ph type="body" sz="quarter" idx="13" hasCustomPrompt="1"/>
          </p:nvPr>
        </p:nvSpPr>
        <p:spPr>
          <a:xfrm>
            <a:off x="715546" y="669806"/>
            <a:ext cx="4059668" cy="342900"/>
          </a:xfrm>
        </p:spPr>
        <p:txBody>
          <a:bodyPr/>
          <a:lstStyle>
            <a:lvl1pPr marL="0" algn="l" defTabSz="685766" rtl="0" eaLnBrk="1" latinLnBrk="0" hangingPunct="1">
              <a:lnSpc>
                <a:spcPts val="2625"/>
              </a:lnSpc>
              <a:spcBef>
                <a:spcPct val="0"/>
              </a:spcBef>
              <a:buNone/>
              <a:defRPr lang="de-DE" sz="2250" b="0" i="0" kern="1200" spc="19" baseline="0" dirty="0" smtClean="0">
                <a:solidFill>
                  <a:srgbClr val="E2001A"/>
                </a:solidFill>
                <a:latin typeface="+mj-lt"/>
                <a:ea typeface="Calibri" charset="0"/>
                <a:cs typeface="Calibri" charset="0"/>
              </a:defRPr>
            </a:lvl1pPr>
            <a:lvl2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2pPr>
            <a:lvl3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3pPr>
            <a:lvl4pPr marL="0" indent="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4pPr>
            <a:lvl5pPr marL="0" algn="l" defTabSz="685766" rtl="0" eaLnBrk="1" latinLnBrk="0" hangingPunct="1">
              <a:lnSpc>
                <a:spcPts val="2625"/>
              </a:lnSpc>
              <a:spcBef>
                <a:spcPct val="0"/>
              </a:spcBef>
              <a:buNone/>
              <a:defRPr lang="de-DE" sz="2250" b="0" i="0" kern="1200" spc="19" baseline="0" dirty="0">
                <a:solidFill>
                  <a:srgbClr val="D52B1E"/>
                </a:solidFill>
                <a:latin typeface="+mj-lt"/>
                <a:ea typeface="Calibri" charset="0"/>
                <a:cs typeface="Calibri" charset="0"/>
              </a:defRPr>
            </a:lvl5pPr>
          </a:lstStyle>
          <a:p>
            <a:pPr lvl="0"/>
            <a:r>
              <a:rPr lang="de-DE" dirty="0"/>
              <a:t>Untertitel optional</a:t>
            </a:r>
          </a:p>
        </p:txBody>
      </p:sp>
      <p:sp>
        <p:nvSpPr>
          <p:cNvPr id="14" name="Content Placeholder 2"/>
          <p:cNvSpPr>
            <a:spLocks noGrp="1"/>
          </p:cNvSpPr>
          <p:nvPr>
            <p:ph sz="half" idx="16"/>
          </p:nvPr>
        </p:nvSpPr>
        <p:spPr>
          <a:xfrm>
            <a:off x="899396" y="3833584"/>
            <a:ext cx="7725805" cy="499425"/>
          </a:xfrm>
          <a:solidFill>
            <a:srgbClr val="39C3D4"/>
          </a:solidFill>
        </p:spPr>
        <p:txBody>
          <a:bodyPr lIns="180000" tIns="0" anchor="ctr" anchorCtr="0">
            <a:noAutofit/>
          </a:bodyPr>
          <a:lstStyle>
            <a:lvl1pPr marL="216000">
              <a:lnSpc>
                <a:spcPts val="1875"/>
              </a:lnSpc>
              <a:spcAft>
                <a:spcPts val="450"/>
              </a:spcAft>
              <a:defRPr sz="1500" u="none" strike="noStrike">
                <a:solidFill>
                  <a:schemeClr val="bg1"/>
                </a:solidFill>
              </a:defRPr>
            </a:lvl1pPr>
            <a:lvl2pPr marL="214313" indent="-214313">
              <a:lnSpc>
                <a:spcPts val="1875"/>
              </a:lnSpc>
              <a:spcAft>
                <a:spcPts val="450"/>
              </a:spcAft>
              <a:buFontTx/>
              <a:buBlip>
                <a:blip r:embed="rId2"/>
              </a:buBlip>
              <a:defRPr sz="1500" strike="noStrike">
                <a:solidFill>
                  <a:schemeClr val="bg1"/>
                </a:solidFill>
              </a:defRPr>
            </a:lvl2pPr>
            <a:lvl3pPr marL="216000" indent="0">
              <a:lnSpc>
                <a:spcPts val="1463"/>
              </a:lnSpc>
              <a:spcAft>
                <a:spcPts val="0"/>
              </a:spcAft>
              <a:defRPr sz="1125" strike="noStrike">
                <a:solidFill>
                  <a:schemeClr val="bg1"/>
                </a:solidFill>
              </a:defRPr>
            </a:lvl3pPr>
            <a:lvl4pPr marL="216000" indent="0">
              <a:lnSpc>
                <a:spcPts val="1463"/>
              </a:lnSpc>
              <a:spcAft>
                <a:spcPts val="0"/>
              </a:spcAft>
              <a:buFontTx/>
              <a:buNone/>
              <a:defRPr sz="1125" b="0" i="0" strike="noStrike">
                <a:solidFill>
                  <a:schemeClr val="bg1"/>
                </a:solidFill>
                <a:latin typeface="Calibri" charset="0"/>
                <a:ea typeface="Calibri" charset="0"/>
                <a:cs typeface="Calibri" charset="0"/>
              </a:defRPr>
            </a:lvl4pPr>
            <a:lvl5pPr>
              <a:lnSpc>
                <a:spcPts val="1875"/>
              </a:lnSpc>
              <a:spcAft>
                <a:spcPts val="450"/>
              </a:spcAft>
              <a:defRPr sz="1500" strike="noStrike">
                <a:solidFill>
                  <a:schemeClr val="bg1"/>
                </a:solidFill>
              </a:defRPr>
            </a:lvl5pPr>
          </a:lstStyle>
          <a:p>
            <a:pPr lvl="0"/>
            <a:r>
              <a:rPr lang="de-DE"/>
              <a:t>Formatvorlagen des Textmasters bearbeiten</a:t>
            </a:r>
          </a:p>
        </p:txBody>
      </p:sp>
      <p:sp>
        <p:nvSpPr>
          <p:cNvPr id="16" name="Bildplatzhalter 15"/>
          <p:cNvSpPr>
            <a:spLocks noGrp="1"/>
          </p:cNvSpPr>
          <p:nvPr>
            <p:ph type="pic" sz="quarter" idx="18"/>
          </p:nvPr>
        </p:nvSpPr>
        <p:spPr>
          <a:xfrm>
            <a:off x="3911765" y="1675209"/>
            <a:ext cx="762169" cy="810816"/>
          </a:xfrm>
        </p:spPr>
        <p:txBody>
          <a:bodyPr/>
          <a:lstStyle/>
          <a:p>
            <a:r>
              <a:rPr lang="de-DE"/>
              <a:t>Bild durch Klicken auf Symbol hinzufügen</a:t>
            </a:r>
          </a:p>
        </p:txBody>
      </p:sp>
      <p:sp>
        <p:nvSpPr>
          <p:cNvPr id="17" name="Bildplatzhalter 15"/>
          <p:cNvSpPr>
            <a:spLocks noGrp="1"/>
          </p:cNvSpPr>
          <p:nvPr>
            <p:ph type="pic" sz="quarter" idx="19"/>
          </p:nvPr>
        </p:nvSpPr>
        <p:spPr>
          <a:xfrm>
            <a:off x="7863031" y="1675209"/>
            <a:ext cx="762169" cy="810816"/>
          </a:xfrm>
        </p:spPr>
        <p:txBody>
          <a:bodyPr/>
          <a:lstStyle/>
          <a:p>
            <a:r>
              <a:rPr lang="de-DE"/>
              <a:t>Bild durch Klicken auf Symbol hinzufügen</a:t>
            </a:r>
          </a:p>
        </p:txBody>
      </p:sp>
    </p:spTree>
    <p:extLst>
      <p:ext uri="{BB962C8B-B14F-4D97-AF65-F5344CB8AC3E}">
        <p14:creationId xmlns:p14="http://schemas.microsoft.com/office/powerpoint/2010/main" val="32942275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ulletpoints zweispaltig grau">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1468806" y="4795838"/>
            <a:ext cx="3086100" cy="273844"/>
          </a:xfrm>
          <a:prstGeom prst="rect">
            <a:avLst/>
          </a:prstGeom>
        </p:spPr>
        <p:txBody>
          <a:bodyPr/>
          <a:lstStyle/>
          <a:p>
            <a:r>
              <a:rPr lang="de-DE"/>
              <a:t>Optional Dokumententitel, Datum</a:t>
            </a:r>
            <a:endParaRPr lang="de-DE" dirty="0"/>
          </a:p>
        </p:txBody>
      </p:sp>
      <p:sp>
        <p:nvSpPr>
          <p:cNvPr id="7" name="Slide Number Placeholder 6"/>
          <p:cNvSpPr>
            <a:spLocks noGrp="1"/>
          </p:cNvSpPr>
          <p:nvPr>
            <p:ph type="sldNum" sz="quarter" idx="12"/>
          </p:nvPr>
        </p:nvSpPr>
        <p:spPr>
          <a:xfrm>
            <a:off x="715547" y="4795838"/>
            <a:ext cx="375570" cy="273844"/>
          </a:xfrm>
          <a:prstGeom prst="rect">
            <a:avLst/>
          </a:prstGeom>
        </p:spPr>
        <p:txBody>
          <a:bodyPr/>
          <a:lstStyle/>
          <a:p>
            <a:fld id="{6E637D96-F6E7-DB45-9217-11A1C1F011CB}" type="slidenum">
              <a:rPr lang="de-DE" smtClean="0"/>
              <a:t>‹Nr.›</a:t>
            </a:fld>
            <a:endParaRPr lang="de-DE"/>
          </a:p>
        </p:txBody>
      </p:sp>
      <p:sp>
        <p:nvSpPr>
          <p:cNvPr id="8" name="Title 1"/>
          <p:cNvSpPr>
            <a:spLocks noGrp="1"/>
          </p:cNvSpPr>
          <p:nvPr>
            <p:ph type="title" hasCustomPrompt="1"/>
          </p:nvPr>
        </p:nvSpPr>
        <p:spPr>
          <a:xfrm>
            <a:off x="715547" y="329451"/>
            <a:ext cx="6485822" cy="523167"/>
          </a:xfrm>
        </p:spPr>
        <p:txBody>
          <a:bodyPr/>
          <a:lstStyle>
            <a:lvl1pPr>
              <a:lnSpc>
                <a:spcPts val="2625"/>
              </a:lnSpc>
              <a:defRPr sz="2250"/>
            </a:lvl1pPr>
          </a:lstStyle>
          <a:p>
            <a:r>
              <a:rPr lang="de-DE" dirty="0"/>
              <a:t>Folientitel in der ersten Zeile</a:t>
            </a:r>
            <a:endParaRPr lang="en-US" dirty="0"/>
          </a:p>
        </p:txBody>
      </p:sp>
      <p:sp>
        <p:nvSpPr>
          <p:cNvPr id="9" name="Textplatzhalter 9"/>
          <p:cNvSpPr>
            <a:spLocks noGrp="1"/>
          </p:cNvSpPr>
          <p:nvPr>
            <p:ph type="body" sz="quarter" idx="13" hasCustomPrompt="1"/>
          </p:nvPr>
        </p:nvSpPr>
        <p:spPr>
          <a:xfrm>
            <a:off x="715546" y="669806"/>
            <a:ext cx="4059668" cy="342900"/>
          </a:xfrm>
        </p:spPr>
        <p:txBody>
          <a:bodyPr/>
          <a:lstStyle>
            <a:lvl1pPr marL="0" algn="l" defTabSz="685766" rtl="0" eaLnBrk="1" latinLnBrk="0" hangingPunct="1">
              <a:lnSpc>
                <a:spcPts val="2625"/>
              </a:lnSpc>
              <a:spcBef>
                <a:spcPct val="0"/>
              </a:spcBef>
              <a:buNone/>
              <a:defRPr lang="de-DE" sz="2250" b="0" i="0" kern="1200" spc="19" baseline="0" dirty="0" smtClean="0">
                <a:solidFill>
                  <a:srgbClr val="E2001A"/>
                </a:solidFill>
                <a:latin typeface="+mj-lt"/>
                <a:ea typeface="Calibri" charset="0"/>
                <a:cs typeface="Calibri" charset="0"/>
              </a:defRPr>
            </a:lvl1pPr>
            <a:lvl2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2pPr>
            <a:lvl3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3pPr>
            <a:lvl4pPr marL="0" indent="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4pPr>
            <a:lvl5pPr marL="0" algn="l" defTabSz="685766" rtl="0" eaLnBrk="1" latinLnBrk="0" hangingPunct="1">
              <a:lnSpc>
                <a:spcPts val="2625"/>
              </a:lnSpc>
              <a:spcBef>
                <a:spcPct val="0"/>
              </a:spcBef>
              <a:buNone/>
              <a:defRPr lang="de-DE" sz="2250" b="0" i="0" kern="1200" spc="19" baseline="0" dirty="0">
                <a:solidFill>
                  <a:srgbClr val="D52B1E"/>
                </a:solidFill>
                <a:latin typeface="+mj-lt"/>
                <a:ea typeface="Calibri" charset="0"/>
                <a:cs typeface="Calibri" charset="0"/>
              </a:defRPr>
            </a:lvl5pPr>
          </a:lstStyle>
          <a:p>
            <a:pPr lvl="0"/>
            <a:r>
              <a:rPr lang="de-DE" dirty="0"/>
              <a:t>Untertitel optional</a:t>
            </a:r>
          </a:p>
        </p:txBody>
      </p:sp>
      <p:sp>
        <p:nvSpPr>
          <p:cNvPr id="14" name="Content Placeholder 2"/>
          <p:cNvSpPr>
            <a:spLocks noGrp="1"/>
          </p:cNvSpPr>
          <p:nvPr>
            <p:ph sz="half" idx="16"/>
          </p:nvPr>
        </p:nvSpPr>
        <p:spPr>
          <a:xfrm>
            <a:off x="709097" y="3593496"/>
            <a:ext cx="8086861" cy="684182"/>
          </a:xfrm>
          <a:solidFill>
            <a:srgbClr val="39C3D4"/>
          </a:solidFill>
        </p:spPr>
        <p:txBody>
          <a:bodyPr lIns="180000" tIns="0" anchor="ctr" anchorCtr="0">
            <a:noAutofit/>
          </a:bodyPr>
          <a:lstStyle>
            <a:lvl1pPr marL="216000">
              <a:lnSpc>
                <a:spcPts val="2250"/>
              </a:lnSpc>
              <a:spcAft>
                <a:spcPts val="450"/>
              </a:spcAft>
              <a:defRPr sz="2250" u="none" strike="noStrike">
                <a:solidFill>
                  <a:schemeClr val="bg1"/>
                </a:solidFill>
              </a:defRPr>
            </a:lvl1pPr>
            <a:lvl2pPr marL="214313" indent="-214313">
              <a:lnSpc>
                <a:spcPts val="1875"/>
              </a:lnSpc>
              <a:spcAft>
                <a:spcPts val="450"/>
              </a:spcAft>
              <a:buFontTx/>
              <a:buBlip>
                <a:blip r:embed="rId2"/>
              </a:buBlip>
              <a:defRPr sz="1500" strike="noStrike">
                <a:solidFill>
                  <a:schemeClr val="bg1"/>
                </a:solidFill>
              </a:defRPr>
            </a:lvl2pPr>
            <a:lvl3pPr marL="216000" indent="0">
              <a:lnSpc>
                <a:spcPts val="1463"/>
              </a:lnSpc>
              <a:spcAft>
                <a:spcPts val="0"/>
              </a:spcAft>
              <a:defRPr sz="1125" strike="noStrike">
                <a:solidFill>
                  <a:schemeClr val="bg1"/>
                </a:solidFill>
              </a:defRPr>
            </a:lvl3pPr>
            <a:lvl4pPr marL="216000" indent="0">
              <a:lnSpc>
                <a:spcPts val="1463"/>
              </a:lnSpc>
              <a:spcAft>
                <a:spcPts val="0"/>
              </a:spcAft>
              <a:buFontTx/>
              <a:buNone/>
              <a:defRPr sz="1125" b="0" i="0" strike="noStrike">
                <a:solidFill>
                  <a:schemeClr val="bg1"/>
                </a:solidFill>
                <a:latin typeface="Calibri" charset="0"/>
                <a:ea typeface="Calibri" charset="0"/>
                <a:cs typeface="Calibri" charset="0"/>
              </a:defRPr>
            </a:lvl4pPr>
            <a:lvl5pPr>
              <a:lnSpc>
                <a:spcPts val="1875"/>
              </a:lnSpc>
              <a:spcAft>
                <a:spcPts val="450"/>
              </a:spcAft>
              <a:defRPr sz="1500" strike="noStrike">
                <a:solidFill>
                  <a:schemeClr val="bg1"/>
                </a:solidFill>
              </a:defRPr>
            </a:lvl5pPr>
          </a:lstStyle>
          <a:p>
            <a:pPr lvl="0"/>
            <a:r>
              <a:rPr lang="de-DE"/>
              <a:t>Formatvorlagen des Textmasters bearbeiten</a:t>
            </a:r>
          </a:p>
        </p:txBody>
      </p:sp>
      <p:sp>
        <p:nvSpPr>
          <p:cNvPr id="18" name="Bildplatzhalter 15"/>
          <p:cNvSpPr>
            <a:spLocks noGrp="1"/>
          </p:cNvSpPr>
          <p:nvPr>
            <p:ph type="pic" sz="quarter" idx="20"/>
          </p:nvPr>
        </p:nvSpPr>
        <p:spPr>
          <a:xfrm>
            <a:off x="8033789" y="3593496"/>
            <a:ext cx="762169" cy="684181"/>
          </a:xfrm>
        </p:spPr>
        <p:txBody>
          <a:bodyPr/>
          <a:lstStyle/>
          <a:p>
            <a:r>
              <a:rPr lang="de-DE"/>
              <a:t>Bild durch Klicken auf Symbol hinzufügen</a:t>
            </a:r>
          </a:p>
        </p:txBody>
      </p:sp>
      <p:sp>
        <p:nvSpPr>
          <p:cNvPr id="19" name="Bildplatzhalter 15"/>
          <p:cNvSpPr>
            <a:spLocks noGrp="1"/>
          </p:cNvSpPr>
          <p:nvPr>
            <p:ph type="pic" sz="quarter" idx="21"/>
          </p:nvPr>
        </p:nvSpPr>
        <p:spPr>
          <a:xfrm>
            <a:off x="7271620" y="3593496"/>
            <a:ext cx="762169" cy="684181"/>
          </a:xfrm>
        </p:spPr>
        <p:txBody>
          <a:bodyPr/>
          <a:lstStyle/>
          <a:p>
            <a:r>
              <a:rPr lang="de-DE"/>
              <a:t>Bild durch Klicken auf Symbol hinzufügen</a:t>
            </a:r>
          </a:p>
        </p:txBody>
      </p:sp>
      <p:sp>
        <p:nvSpPr>
          <p:cNvPr id="11" name="Content Placeholder 2"/>
          <p:cNvSpPr>
            <a:spLocks noGrp="1"/>
          </p:cNvSpPr>
          <p:nvPr>
            <p:ph idx="15"/>
          </p:nvPr>
        </p:nvSpPr>
        <p:spPr>
          <a:xfrm>
            <a:off x="715546" y="1435067"/>
            <a:ext cx="3948197" cy="1990255"/>
          </a:xfrm>
          <a:solidFill>
            <a:srgbClr val="D7D8D7"/>
          </a:solidFill>
        </p:spPr>
        <p:txBody>
          <a:bodyPr lIns="180000" tIns="125999" rIns="0"/>
          <a:lstStyle>
            <a:lvl1pPr marL="216000" marR="0" indent="0" algn="l" defTabSz="685766" rtl="0" eaLnBrk="1" fontAlgn="auto" latinLnBrk="0" hangingPunct="1">
              <a:lnSpc>
                <a:spcPts val="2100"/>
              </a:lnSpc>
              <a:spcBef>
                <a:spcPts val="0"/>
              </a:spcBef>
              <a:buClrTx/>
              <a:buSzTx/>
              <a:buFontTx/>
              <a:tabLst>
                <a:tab pos="336947" algn="l"/>
                <a:tab pos="6831806" algn="l"/>
              </a:tabLst>
              <a:defRPr sz="1500" u="none">
                <a:solidFill>
                  <a:srgbClr val="3A3A3A"/>
                </a:solidFill>
              </a:defRPr>
            </a:lvl1pPr>
            <a:lvl2pPr marL="216000" marR="0" indent="-216000" algn="l" defTabSz="685766" rtl="0" eaLnBrk="1" fontAlgn="auto" latinLnBrk="0" hangingPunct="1">
              <a:lnSpc>
                <a:spcPts val="2100"/>
              </a:lnSpc>
              <a:spcBef>
                <a:spcPts val="225"/>
              </a:spcBef>
              <a:buClrTx/>
              <a:buSzTx/>
              <a:buFontTx/>
              <a:buBlip>
                <a:blip r:embed="rId3"/>
              </a:buBlip>
              <a:tabLst>
                <a:tab pos="336947" algn="l"/>
                <a:tab pos="6831806" algn="l"/>
              </a:tabLst>
              <a:defRPr sz="1500" u="none">
                <a:solidFill>
                  <a:srgbClr val="3A3A3A"/>
                </a:solidFill>
              </a:defRPr>
            </a:lvl2pPr>
            <a:lvl3pPr marL="360000" marR="0" indent="-144000" algn="l" defTabSz="685766" rtl="0" eaLnBrk="1" fontAlgn="auto" latinLnBrk="0" hangingPunct="1">
              <a:lnSpc>
                <a:spcPts val="1600"/>
              </a:lnSpc>
              <a:spcBef>
                <a:spcPts val="0"/>
              </a:spcBef>
              <a:buClrTx/>
              <a:buSzTx/>
              <a:buFont typeface=".AppleSystemUIFont" charset="-120"/>
              <a:buChar char="-"/>
              <a:tabLst>
                <a:tab pos="336947" algn="l"/>
                <a:tab pos="6831806" algn="l"/>
              </a:tabLst>
              <a:defRPr sz="1300" b="0" i="0" u="none">
                <a:solidFill>
                  <a:srgbClr val="3A3A3A"/>
                </a:solidFill>
                <a:latin typeface="+mj-lt"/>
                <a:ea typeface="Calibri Light" charset="0"/>
                <a:cs typeface="Calibri Light" charset="0"/>
              </a:defRPr>
            </a:lvl3pPr>
            <a:lvl4pPr marL="216000" marR="0" indent="0" algn="l" defTabSz="685766" rtl="0" eaLnBrk="1" fontAlgn="auto" latinLnBrk="0" hangingPunct="1">
              <a:lnSpc>
                <a:spcPts val="1463"/>
              </a:lnSpc>
              <a:spcBef>
                <a:spcPts val="225"/>
              </a:spcBef>
              <a:spcAft>
                <a:spcPts val="0"/>
              </a:spcAft>
              <a:buClrTx/>
              <a:buSzTx/>
              <a:buFontTx/>
              <a:buNone/>
              <a:tabLst>
                <a:tab pos="336947" algn="l"/>
                <a:tab pos="6831806" algn="l"/>
              </a:tabLst>
              <a:defRPr sz="1130" b="1" i="0" u="none">
                <a:solidFill>
                  <a:srgbClr val="39C3D4"/>
                </a:solidFill>
                <a:latin typeface="Calibri" charset="0"/>
                <a:ea typeface="Calibri" charset="0"/>
                <a:cs typeface="Calibri" charset="0"/>
              </a:defRPr>
            </a:lvl4pPr>
            <a:lvl5pPr marL="216000" marR="0" indent="0" algn="l" defTabSz="685766" rtl="0" eaLnBrk="1" fontAlgn="auto" latinLnBrk="0" hangingPunct="1">
              <a:lnSpc>
                <a:spcPts val="1463"/>
              </a:lnSpc>
              <a:spcBef>
                <a:spcPts val="0"/>
              </a:spcBef>
              <a:buClrTx/>
              <a:buSzTx/>
              <a:buFontTx/>
              <a:buNone/>
              <a:tabLst>
                <a:tab pos="336947" algn="l"/>
                <a:tab pos="6831806" algn="l"/>
              </a:tabLst>
              <a:defRPr sz="1130" b="0" i="0" u="none" baseline="0">
                <a:solidFill>
                  <a:srgbClr val="39C3D4"/>
                </a:solidFill>
                <a:latin typeface="+mj-lt"/>
                <a:ea typeface="Calibri" charset="0"/>
                <a:cs typeface="Calibri" charset="0"/>
              </a:defRPr>
            </a:lvl5pPr>
            <a:lvl6pPr marL="216000" indent="0">
              <a:lnSpc>
                <a:spcPts val="1463"/>
              </a:lnSpc>
              <a:spcBef>
                <a:spcPts val="0"/>
              </a:spcBef>
              <a:buNone/>
              <a:defRPr sz="1130" b="1" i="0">
                <a:solidFill>
                  <a:srgbClr val="00AAC3"/>
                </a:solidFill>
                <a:latin typeface="Calibri" charset="0"/>
                <a:ea typeface="Calibri" charset="0"/>
                <a:cs typeface="Calibri" charset="0"/>
              </a:defRPr>
            </a:lvl6pPr>
            <a:lvl7pPr marL="216000" indent="0">
              <a:lnSpc>
                <a:spcPts val="1463"/>
              </a:lnSpc>
              <a:spcBef>
                <a:spcPts val="0"/>
              </a:spcBef>
              <a:buNone/>
              <a:defRPr sz="1130">
                <a:solidFill>
                  <a:srgbClr val="00AAC3"/>
                </a:solidFill>
              </a:defRPr>
            </a:lvl7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2" name="Content Placeholder 2"/>
          <p:cNvSpPr>
            <a:spLocks noGrp="1"/>
          </p:cNvSpPr>
          <p:nvPr>
            <p:ph idx="22"/>
          </p:nvPr>
        </p:nvSpPr>
        <p:spPr>
          <a:xfrm>
            <a:off x="4847761" y="1435066"/>
            <a:ext cx="3948197" cy="1990255"/>
          </a:xfrm>
          <a:solidFill>
            <a:srgbClr val="D7D8D7"/>
          </a:solidFill>
        </p:spPr>
        <p:txBody>
          <a:bodyPr lIns="180000" tIns="125999" rIns="0"/>
          <a:lstStyle>
            <a:lvl1pPr marL="216000" marR="0" indent="0" algn="l" defTabSz="685766" rtl="0" eaLnBrk="1" fontAlgn="auto" latinLnBrk="0" hangingPunct="1">
              <a:lnSpc>
                <a:spcPts val="2100"/>
              </a:lnSpc>
              <a:spcBef>
                <a:spcPts val="0"/>
              </a:spcBef>
              <a:buClrTx/>
              <a:buSzTx/>
              <a:buFontTx/>
              <a:tabLst>
                <a:tab pos="336947" algn="l"/>
                <a:tab pos="6831806" algn="l"/>
              </a:tabLst>
              <a:defRPr sz="1500" u="none">
                <a:solidFill>
                  <a:srgbClr val="3A3A3A"/>
                </a:solidFill>
              </a:defRPr>
            </a:lvl1pPr>
            <a:lvl2pPr marL="216000" marR="0" indent="-216000" algn="l" defTabSz="685766" rtl="0" eaLnBrk="1" fontAlgn="auto" latinLnBrk="0" hangingPunct="1">
              <a:lnSpc>
                <a:spcPts val="2100"/>
              </a:lnSpc>
              <a:spcBef>
                <a:spcPts val="225"/>
              </a:spcBef>
              <a:buClrTx/>
              <a:buSzTx/>
              <a:buFontTx/>
              <a:buBlip>
                <a:blip r:embed="rId3"/>
              </a:buBlip>
              <a:tabLst>
                <a:tab pos="336947" algn="l"/>
                <a:tab pos="6831806" algn="l"/>
              </a:tabLst>
              <a:defRPr sz="1500" u="none">
                <a:solidFill>
                  <a:srgbClr val="3A3A3A"/>
                </a:solidFill>
              </a:defRPr>
            </a:lvl2pPr>
            <a:lvl3pPr marL="360000" marR="0" indent="-144000" algn="l" defTabSz="685766" rtl="0" eaLnBrk="1" fontAlgn="auto" latinLnBrk="0" hangingPunct="1">
              <a:lnSpc>
                <a:spcPts val="1600"/>
              </a:lnSpc>
              <a:spcBef>
                <a:spcPts val="0"/>
              </a:spcBef>
              <a:buClrTx/>
              <a:buSzTx/>
              <a:buFont typeface=".AppleSystemUIFont" charset="-120"/>
              <a:buChar char="-"/>
              <a:tabLst>
                <a:tab pos="336947" algn="l"/>
                <a:tab pos="6831806" algn="l"/>
              </a:tabLst>
              <a:defRPr sz="1300" b="0" i="0" u="none">
                <a:solidFill>
                  <a:srgbClr val="3A3A3A"/>
                </a:solidFill>
                <a:latin typeface="+mj-lt"/>
                <a:ea typeface="Calibri Light" charset="0"/>
                <a:cs typeface="Calibri Light" charset="0"/>
              </a:defRPr>
            </a:lvl3pPr>
            <a:lvl4pPr marL="216000" marR="0" indent="0" algn="l" defTabSz="685766" rtl="0" eaLnBrk="1" fontAlgn="auto" latinLnBrk="0" hangingPunct="1">
              <a:lnSpc>
                <a:spcPts val="1463"/>
              </a:lnSpc>
              <a:spcBef>
                <a:spcPts val="225"/>
              </a:spcBef>
              <a:spcAft>
                <a:spcPts val="0"/>
              </a:spcAft>
              <a:buClrTx/>
              <a:buSzTx/>
              <a:buFontTx/>
              <a:buNone/>
              <a:tabLst>
                <a:tab pos="336947" algn="l"/>
                <a:tab pos="6831806" algn="l"/>
              </a:tabLst>
              <a:defRPr sz="1130" b="1" i="0" u="none">
                <a:solidFill>
                  <a:srgbClr val="39C3D4"/>
                </a:solidFill>
                <a:latin typeface="Calibri" charset="0"/>
                <a:ea typeface="Calibri" charset="0"/>
                <a:cs typeface="Calibri" charset="0"/>
              </a:defRPr>
            </a:lvl4pPr>
            <a:lvl5pPr marL="216000" marR="0" indent="0" algn="l" defTabSz="685766" rtl="0" eaLnBrk="1" fontAlgn="auto" latinLnBrk="0" hangingPunct="1">
              <a:lnSpc>
                <a:spcPts val="1463"/>
              </a:lnSpc>
              <a:spcBef>
                <a:spcPts val="0"/>
              </a:spcBef>
              <a:buClrTx/>
              <a:buSzTx/>
              <a:buFontTx/>
              <a:buNone/>
              <a:tabLst>
                <a:tab pos="336947" algn="l"/>
                <a:tab pos="6831806" algn="l"/>
              </a:tabLst>
              <a:defRPr sz="1130" b="0" i="0" u="none" baseline="0">
                <a:solidFill>
                  <a:srgbClr val="39C3D4"/>
                </a:solidFill>
                <a:latin typeface="+mj-lt"/>
                <a:ea typeface="Calibri" charset="0"/>
                <a:cs typeface="Calibri" charset="0"/>
              </a:defRPr>
            </a:lvl5pPr>
            <a:lvl6pPr marL="216000" indent="0">
              <a:lnSpc>
                <a:spcPts val="1463"/>
              </a:lnSpc>
              <a:spcBef>
                <a:spcPts val="0"/>
              </a:spcBef>
              <a:buNone/>
              <a:defRPr sz="1130" b="1" i="0">
                <a:solidFill>
                  <a:srgbClr val="00AAC3"/>
                </a:solidFill>
                <a:latin typeface="Calibri" charset="0"/>
                <a:ea typeface="Calibri" charset="0"/>
                <a:cs typeface="Calibri" charset="0"/>
              </a:defRPr>
            </a:lvl6pPr>
            <a:lvl7pPr marL="216000" indent="0">
              <a:lnSpc>
                <a:spcPts val="1463"/>
              </a:lnSpc>
              <a:spcBef>
                <a:spcPts val="0"/>
              </a:spcBef>
              <a:buNone/>
              <a:defRPr sz="1130">
                <a:solidFill>
                  <a:srgbClr val="00AAC3"/>
                </a:solidFill>
              </a:defRPr>
            </a:lvl7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899408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pitel">
    <p:spTree>
      <p:nvGrpSpPr>
        <p:cNvPr id="1" name=""/>
        <p:cNvGrpSpPr/>
        <p:nvPr/>
      </p:nvGrpSpPr>
      <p:grpSpPr>
        <a:xfrm>
          <a:off x="0" y="0"/>
          <a:ext cx="0" cy="0"/>
          <a:chOff x="0" y="0"/>
          <a:chExt cx="0" cy="0"/>
        </a:xfrm>
      </p:grpSpPr>
      <p:sp>
        <p:nvSpPr>
          <p:cNvPr id="11" name="Textplatzhalter 10"/>
          <p:cNvSpPr>
            <a:spLocks noGrp="1"/>
          </p:cNvSpPr>
          <p:nvPr>
            <p:ph type="body" sz="quarter" idx="14" hasCustomPrompt="1"/>
          </p:nvPr>
        </p:nvSpPr>
        <p:spPr>
          <a:xfrm>
            <a:off x="732140" y="2432876"/>
            <a:ext cx="313220" cy="408427"/>
          </a:xfrm>
        </p:spPr>
        <p:txBody>
          <a:bodyPr/>
          <a:lstStyle>
            <a:lvl1pPr>
              <a:defRPr sz="1650">
                <a:solidFill>
                  <a:srgbClr val="E2001A"/>
                </a:solidFill>
              </a:defRPr>
            </a:lvl1pPr>
          </a:lstStyle>
          <a:p>
            <a:pPr lvl="0"/>
            <a:r>
              <a:rPr lang="de-DE" dirty="0"/>
              <a:t>01</a:t>
            </a:r>
          </a:p>
        </p:txBody>
      </p:sp>
      <p:sp>
        <p:nvSpPr>
          <p:cNvPr id="3" name="Textplatzhalter 2"/>
          <p:cNvSpPr>
            <a:spLocks noGrp="1"/>
          </p:cNvSpPr>
          <p:nvPr>
            <p:ph type="body" sz="quarter" idx="15" hasCustomPrompt="1"/>
          </p:nvPr>
        </p:nvSpPr>
        <p:spPr>
          <a:xfrm>
            <a:off x="1110415" y="2351144"/>
            <a:ext cx="7133040" cy="2179292"/>
          </a:xfrm>
        </p:spPr>
        <p:txBody>
          <a:bodyPr/>
          <a:lstStyle>
            <a:lvl1pPr marL="0">
              <a:lnSpc>
                <a:spcPts val="3750"/>
              </a:lnSpc>
              <a:spcAft>
                <a:spcPts val="0"/>
              </a:spcAft>
              <a:defRPr lang="de-DE" sz="3450" b="1" i="0" kern="1200" spc="19" baseline="0" dirty="0" smtClean="0">
                <a:solidFill>
                  <a:srgbClr val="E2001A"/>
                </a:solidFill>
                <a:latin typeface="Calibri" charset="0"/>
                <a:ea typeface="Calibri" charset="0"/>
                <a:cs typeface="Calibri" charset="0"/>
              </a:defRPr>
            </a:lvl1pPr>
            <a:lvl2pPr marL="0">
              <a:lnSpc>
                <a:spcPts val="3750"/>
              </a:lnSpc>
              <a:spcAft>
                <a:spcPts val="0"/>
              </a:spcAft>
              <a:defRPr lang="de-DE" sz="1875" b="0" i="0" kern="1200" spc="19" baseline="0" dirty="0" smtClean="0">
                <a:solidFill>
                  <a:srgbClr val="E2001A"/>
                </a:solidFill>
                <a:latin typeface="Calibri Light" charset="0"/>
                <a:ea typeface="Calibri Light" charset="0"/>
                <a:cs typeface="Calibri Light" charset="0"/>
              </a:defRPr>
            </a:lvl2pPr>
            <a:lvl3pPr marL="0">
              <a:lnSpc>
                <a:spcPts val="3750"/>
              </a:lnSpc>
              <a:spcAft>
                <a:spcPts val="0"/>
              </a:spcAft>
              <a:defRPr/>
            </a:lvl3pPr>
            <a:lvl4pPr marL="0">
              <a:lnSpc>
                <a:spcPts val="3750"/>
              </a:lnSpc>
              <a:spcAft>
                <a:spcPts val="0"/>
              </a:spcAft>
              <a:defRPr/>
            </a:lvl4pPr>
            <a:lvl5pPr marL="0">
              <a:lnSpc>
                <a:spcPts val="3750"/>
              </a:lnSpc>
              <a:spcAft>
                <a:spcPts val="0"/>
              </a:spcAft>
              <a:defRPr/>
            </a:lvl5pPr>
          </a:lstStyle>
          <a:p>
            <a:pPr lvl="0"/>
            <a:r>
              <a:rPr lang="de-DE" dirty="0"/>
              <a:t>Kapiteltitel</a:t>
            </a:r>
          </a:p>
          <a:p>
            <a:pPr marL="0" lvl="1" indent="0" algn="l" defTabSz="685766" rtl="0" eaLnBrk="1" latinLnBrk="0" hangingPunct="1">
              <a:lnSpc>
                <a:spcPts val="3750"/>
              </a:lnSpc>
              <a:spcBef>
                <a:spcPts val="0"/>
              </a:spcBef>
              <a:buFontTx/>
              <a:buNone/>
            </a:pPr>
            <a:r>
              <a:rPr lang="de-DE" dirty="0"/>
              <a:t>Zusatz</a:t>
            </a:r>
          </a:p>
          <a:p>
            <a:pPr marL="0" lvl="1" indent="0" algn="l" defTabSz="685766" rtl="0" eaLnBrk="1" latinLnBrk="0" hangingPunct="1">
              <a:lnSpc>
                <a:spcPts val="3750"/>
              </a:lnSpc>
              <a:spcBef>
                <a:spcPts val="0"/>
              </a:spcBef>
              <a:buFontTx/>
              <a:buNone/>
            </a:pPr>
            <a:endParaRPr lang="de-DE"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halt zweispalti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15546" y="1296467"/>
            <a:ext cx="3888253" cy="3263504"/>
          </a:xfrm>
        </p:spPr>
        <p:txBody>
          <a:bodyPr/>
          <a:lstStyle>
            <a:lvl1pPr marL="0" indent="0">
              <a:lnSpc>
                <a:spcPts val="1275"/>
              </a:lnSpc>
              <a:spcAft>
                <a:spcPts val="0"/>
              </a:spcAft>
              <a:buFontTx/>
              <a:buNone/>
              <a:defRPr sz="938" u="none" strike="noStrike">
                <a:solidFill>
                  <a:srgbClr val="3A3A3A"/>
                </a:solidFill>
              </a:defRPr>
            </a:lvl1pPr>
            <a:lvl2pPr marL="0" indent="0">
              <a:lnSpc>
                <a:spcPts val="1275"/>
              </a:lnSpc>
              <a:spcAft>
                <a:spcPts val="0"/>
              </a:spcAft>
              <a:buFontTx/>
              <a:buNone/>
              <a:defRPr sz="938" strike="noStrike">
                <a:solidFill>
                  <a:srgbClr val="3A3A3A"/>
                </a:solidFill>
              </a:defRPr>
            </a:lvl2pPr>
            <a:lvl3pPr marL="162000" indent="0">
              <a:lnSpc>
                <a:spcPts val="1100"/>
              </a:lnSpc>
              <a:spcAft>
                <a:spcPts val="0"/>
              </a:spcAft>
              <a:buFontTx/>
              <a:buNone/>
              <a:defRPr sz="938" b="1" i="0" strike="noStrike">
                <a:solidFill>
                  <a:srgbClr val="3A3A3A"/>
                </a:solidFill>
                <a:latin typeface="Calibri" charset="0"/>
                <a:ea typeface="Calibri" charset="0"/>
                <a:cs typeface="Calibri" charset="0"/>
              </a:defRPr>
            </a:lvl3pPr>
            <a:lvl4pPr marL="162000" indent="-162000">
              <a:lnSpc>
                <a:spcPts val="1100"/>
              </a:lnSpc>
              <a:spcBef>
                <a:spcPts val="175"/>
              </a:spcBef>
              <a:spcAft>
                <a:spcPts val="0"/>
              </a:spcAft>
              <a:buFontTx/>
              <a:buBlip>
                <a:blip r:embed="rId2"/>
              </a:buBlip>
              <a:defRPr sz="938" b="0" i="0" strike="noStrike">
                <a:solidFill>
                  <a:srgbClr val="3A3A3A"/>
                </a:solidFill>
                <a:latin typeface="Calibri Light" charset="0"/>
                <a:ea typeface="Calibri Light" charset="0"/>
                <a:cs typeface="Calibri Light" charset="0"/>
              </a:defRPr>
            </a:lvl4pPr>
            <a:lvl5pPr marL="270000" indent="-108000">
              <a:lnSpc>
                <a:spcPts val="1100"/>
              </a:lnSpc>
              <a:spcAft>
                <a:spcPts val="0"/>
              </a:spcAft>
              <a:defRPr sz="938" strike="noStrike">
                <a:solidFill>
                  <a:srgbClr val="3A3A3A"/>
                </a:solidFill>
              </a:defRPr>
            </a:lvl5pPr>
            <a:lvl6pPr marL="162000" indent="0">
              <a:lnSpc>
                <a:spcPts val="1100"/>
              </a:lnSpc>
              <a:spcBef>
                <a:spcPts val="0"/>
              </a:spcBef>
              <a:buFontTx/>
              <a:buNone/>
              <a:defRPr sz="940" b="0" i="0">
                <a:solidFill>
                  <a:srgbClr val="39C3D4"/>
                </a:solidFill>
                <a:latin typeface="Calibri" charset="0"/>
                <a:ea typeface="Calibri" charset="0"/>
                <a:cs typeface="Calibri" charset="0"/>
              </a:defRPr>
            </a:lvl6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Footer Placeholder 5"/>
          <p:cNvSpPr>
            <a:spLocks noGrp="1"/>
          </p:cNvSpPr>
          <p:nvPr>
            <p:ph type="ftr" sz="quarter" idx="11"/>
          </p:nvPr>
        </p:nvSpPr>
        <p:spPr>
          <a:xfrm>
            <a:off x="1468806" y="4795838"/>
            <a:ext cx="3086100" cy="273844"/>
          </a:xfrm>
          <a:prstGeom prst="rect">
            <a:avLst/>
          </a:prstGeom>
        </p:spPr>
        <p:txBody>
          <a:bodyPr/>
          <a:lstStyle/>
          <a:p>
            <a:r>
              <a:rPr lang="de-DE" dirty="0"/>
              <a:t>Optional Dokumententitel, Datum</a:t>
            </a:r>
          </a:p>
        </p:txBody>
      </p:sp>
      <p:sp>
        <p:nvSpPr>
          <p:cNvPr id="7" name="Slide Number Placeholder 6"/>
          <p:cNvSpPr>
            <a:spLocks noGrp="1"/>
          </p:cNvSpPr>
          <p:nvPr>
            <p:ph type="sldNum" sz="quarter" idx="12"/>
          </p:nvPr>
        </p:nvSpPr>
        <p:spPr>
          <a:xfrm>
            <a:off x="715547" y="4795838"/>
            <a:ext cx="375570" cy="273844"/>
          </a:xfrm>
          <a:prstGeom prst="rect">
            <a:avLst/>
          </a:prstGeom>
        </p:spPr>
        <p:txBody>
          <a:bodyPr/>
          <a:lstStyle/>
          <a:p>
            <a:fld id="{6E637D96-F6E7-DB45-9217-11A1C1F011CB}" type="slidenum">
              <a:rPr lang="de-DE" smtClean="0"/>
              <a:t>‹Nr.›</a:t>
            </a:fld>
            <a:endParaRPr lang="de-DE"/>
          </a:p>
        </p:txBody>
      </p:sp>
      <p:sp>
        <p:nvSpPr>
          <p:cNvPr id="8" name="Title 1"/>
          <p:cNvSpPr>
            <a:spLocks noGrp="1"/>
          </p:cNvSpPr>
          <p:nvPr>
            <p:ph type="title" hasCustomPrompt="1"/>
          </p:nvPr>
        </p:nvSpPr>
        <p:spPr>
          <a:xfrm>
            <a:off x="715547" y="329451"/>
            <a:ext cx="6485822" cy="523167"/>
          </a:xfrm>
        </p:spPr>
        <p:txBody>
          <a:bodyPr/>
          <a:lstStyle>
            <a:lvl1pPr>
              <a:lnSpc>
                <a:spcPts val="2625"/>
              </a:lnSpc>
              <a:defRPr sz="2250"/>
            </a:lvl1pPr>
          </a:lstStyle>
          <a:p>
            <a:r>
              <a:rPr lang="de-DE" dirty="0"/>
              <a:t>Folientitel in der ersten Zeile</a:t>
            </a:r>
            <a:endParaRPr lang="en-US" dirty="0"/>
          </a:p>
        </p:txBody>
      </p:sp>
      <p:sp>
        <p:nvSpPr>
          <p:cNvPr id="9" name="Textplatzhalter 9"/>
          <p:cNvSpPr>
            <a:spLocks noGrp="1"/>
          </p:cNvSpPr>
          <p:nvPr>
            <p:ph type="body" sz="quarter" idx="13" hasCustomPrompt="1"/>
          </p:nvPr>
        </p:nvSpPr>
        <p:spPr>
          <a:xfrm>
            <a:off x="715546" y="669806"/>
            <a:ext cx="4059668" cy="342900"/>
          </a:xfrm>
        </p:spPr>
        <p:txBody>
          <a:bodyPr/>
          <a:lstStyle>
            <a:lvl1pPr marL="0" algn="l" defTabSz="685766" rtl="0" eaLnBrk="1" latinLnBrk="0" hangingPunct="1">
              <a:lnSpc>
                <a:spcPts val="2625"/>
              </a:lnSpc>
              <a:spcBef>
                <a:spcPct val="0"/>
              </a:spcBef>
              <a:buNone/>
              <a:defRPr lang="de-DE" sz="2250" b="0" i="0" kern="1200" spc="19" baseline="0" dirty="0" smtClean="0">
                <a:solidFill>
                  <a:srgbClr val="E2001A"/>
                </a:solidFill>
                <a:latin typeface="+mj-lt"/>
                <a:ea typeface="Calibri" charset="0"/>
                <a:cs typeface="Calibri" charset="0"/>
              </a:defRPr>
            </a:lvl1pPr>
            <a:lvl2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2pPr>
            <a:lvl3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3pPr>
            <a:lvl4pPr marL="0" indent="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4pPr>
            <a:lvl5pPr marL="0" algn="l" defTabSz="685766" rtl="0" eaLnBrk="1" latinLnBrk="0" hangingPunct="1">
              <a:lnSpc>
                <a:spcPts val="2625"/>
              </a:lnSpc>
              <a:spcBef>
                <a:spcPct val="0"/>
              </a:spcBef>
              <a:buNone/>
              <a:defRPr lang="de-DE" sz="2250" b="0" i="0" kern="1200" spc="19" baseline="0" dirty="0">
                <a:solidFill>
                  <a:srgbClr val="D52B1E"/>
                </a:solidFill>
                <a:latin typeface="+mj-lt"/>
                <a:ea typeface="Calibri" charset="0"/>
                <a:cs typeface="Calibri" charset="0"/>
              </a:defRPr>
            </a:lvl5pPr>
          </a:lstStyle>
          <a:p>
            <a:pPr lvl="0"/>
            <a:r>
              <a:rPr lang="de-DE" dirty="0"/>
              <a:t>Untertitel optional</a:t>
            </a:r>
          </a:p>
        </p:txBody>
      </p:sp>
      <p:sp>
        <p:nvSpPr>
          <p:cNvPr id="12" name="Content Placeholder 2"/>
          <p:cNvSpPr>
            <a:spLocks noGrp="1"/>
          </p:cNvSpPr>
          <p:nvPr>
            <p:ph sz="half" idx="15"/>
          </p:nvPr>
        </p:nvSpPr>
        <p:spPr>
          <a:xfrm>
            <a:off x="4908549" y="1296467"/>
            <a:ext cx="3888253" cy="3263504"/>
          </a:xfrm>
        </p:spPr>
        <p:txBody>
          <a:bodyPr/>
          <a:lstStyle>
            <a:lvl1pPr marL="0" indent="0">
              <a:lnSpc>
                <a:spcPts val="1275"/>
              </a:lnSpc>
              <a:spcAft>
                <a:spcPts val="0"/>
              </a:spcAft>
              <a:buFontTx/>
              <a:buNone/>
              <a:defRPr sz="938" u="none" strike="noStrike">
                <a:solidFill>
                  <a:srgbClr val="3A3A3A"/>
                </a:solidFill>
              </a:defRPr>
            </a:lvl1pPr>
            <a:lvl2pPr marL="0" indent="0">
              <a:lnSpc>
                <a:spcPts val="1275"/>
              </a:lnSpc>
              <a:spcAft>
                <a:spcPts val="0"/>
              </a:spcAft>
              <a:buFontTx/>
              <a:buNone/>
              <a:defRPr sz="938" strike="noStrike">
                <a:solidFill>
                  <a:srgbClr val="3A3A3A"/>
                </a:solidFill>
              </a:defRPr>
            </a:lvl2pPr>
            <a:lvl3pPr marL="162000" indent="0">
              <a:lnSpc>
                <a:spcPts val="1100"/>
              </a:lnSpc>
              <a:spcAft>
                <a:spcPts val="0"/>
              </a:spcAft>
              <a:buFontTx/>
              <a:buNone/>
              <a:defRPr sz="938" b="1" i="0" strike="noStrike">
                <a:solidFill>
                  <a:srgbClr val="3A3A3A"/>
                </a:solidFill>
                <a:latin typeface="Calibri" charset="0"/>
                <a:ea typeface="Calibri" charset="0"/>
                <a:cs typeface="Calibri" charset="0"/>
              </a:defRPr>
            </a:lvl3pPr>
            <a:lvl4pPr marL="162000" indent="-162000">
              <a:lnSpc>
                <a:spcPts val="1100"/>
              </a:lnSpc>
              <a:spcBef>
                <a:spcPts val="175"/>
              </a:spcBef>
              <a:spcAft>
                <a:spcPts val="0"/>
              </a:spcAft>
              <a:buFontTx/>
              <a:buBlip>
                <a:blip r:embed="rId2"/>
              </a:buBlip>
              <a:defRPr sz="938" b="0" i="0" strike="noStrike">
                <a:solidFill>
                  <a:srgbClr val="3A3A3A"/>
                </a:solidFill>
                <a:latin typeface="Calibri Light" charset="0"/>
                <a:ea typeface="Calibri Light" charset="0"/>
                <a:cs typeface="Calibri Light" charset="0"/>
              </a:defRPr>
            </a:lvl4pPr>
            <a:lvl5pPr marL="270000" indent="-108000">
              <a:lnSpc>
                <a:spcPts val="1100"/>
              </a:lnSpc>
              <a:spcAft>
                <a:spcPts val="0"/>
              </a:spcAft>
              <a:defRPr sz="938" strike="noStrike">
                <a:solidFill>
                  <a:srgbClr val="3A3A3A"/>
                </a:solidFill>
              </a:defRPr>
            </a:lvl5pPr>
            <a:lvl6pPr marL="162000" indent="0">
              <a:lnSpc>
                <a:spcPts val="1100"/>
              </a:lnSpc>
              <a:spcBef>
                <a:spcPts val="0"/>
              </a:spcBef>
              <a:buFontTx/>
              <a:buNone/>
              <a:defRPr sz="940" b="0" i="0">
                <a:solidFill>
                  <a:srgbClr val="39C3D4"/>
                </a:solidFill>
                <a:latin typeface="Calibri" charset="0"/>
                <a:ea typeface="Calibri" charset="0"/>
                <a:cs typeface="Calibri" charset="0"/>
              </a:defRPr>
            </a:lvl6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0246783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15546" y="1270750"/>
            <a:ext cx="8081256" cy="3263504"/>
          </a:xfrm>
        </p:spPr>
        <p:txBody>
          <a:bodyPr/>
          <a:lstStyle>
            <a:lvl1pPr marL="0" indent="0" algn="l" defTabSz="685766" rtl="0" eaLnBrk="1" latinLnBrk="0" hangingPunct="1">
              <a:lnSpc>
                <a:spcPts val="1688"/>
              </a:lnSpc>
              <a:spcBef>
                <a:spcPts val="0"/>
              </a:spcBef>
              <a:spcAft>
                <a:spcPts val="0"/>
              </a:spcAft>
              <a:buFontTx/>
              <a:buNone/>
              <a:tabLst>
                <a:tab pos="1947267" algn="l"/>
                <a:tab pos="3843933" algn="l"/>
                <a:tab pos="5816799" algn="l"/>
              </a:tabLst>
              <a:defRPr sz="825" u="none" strike="noStrike" cap="all" baseline="0">
                <a:solidFill>
                  <a:srgbClr val="3A3A3A"/>
                </a:solidFill>
              </a:defRPr>
            </a:lvl1pPr>
            <a:lvl2pPr marL="0" indent="0" algn="l" defTabSz="685766" rtl="0" eaLnBrk="1" latinLnBrk="0" hangingPunct="1">
              <a:lnSpc>
                <a:spcPts val="1688"/>
              </a:lnSpc>
              <a:spcBef>
                <a:spcPts val="0"/>
              </a:spcBef>
              <a:spcAft>
                <a:spcPts val="0"/>
              </a:spcAft>
              <a:buFontTx/>
              <a:buNone/>
              <a:tabLst>
                <a:tab pos="1947267" algn="l"/>
                <a:tab pos="3843933" algn="l"/>
                <a:tab pos="5816799" algn="l"/>
              </a:tabLst>
              <a:defRPr sz="938" strike="noStrike">
                <a:solidFill>
                  <a:srgbClr val="3A3A3A"/>
                </a:solidFill>
              </a:defRPr>
            </a:lvl2pPr>
            <a:lvl3pPr marL="0" indent="0" algn="l" defTabSz="685766" rtl="0" eaLnBrk="1" latinLnBrk="0" hangingPunct="1">
              <a:lnSpc>
                <a:spcPts val="1688"/>
              </a:lnSpc>
              <a:spcBef>
                <a:spcPts val="0"/>
              </a:spcBef>
              <a:spcAft>
                <a:spcPts val="225"/>
              </a:spcAft>
              <a:buFontTx/>
              <a:buBlip>
                <a:blip r:embed="rId2"/>
              </a:buBlip>
              <a:tabLst>
                <a:tab pos="675000" algn="l"/>
                <a:tab pos="1350000" algn="l"/>
                <a:tab pos="2025000" algn="l"/>
              </a:tabLst>
              <a:defRPr sz="938" strike="noStrike">
                <a:solidFill>
                  <a:srgbClr val="3A3A3A"/>
                </a:solidFill>
              </a:defRPr>
            </a:lvl3pPr>
            <a:lvl4pPr marL="0" indent="0" algn="l" defTabSz="685766" rtl="0" eaLnBrk="1" latinLnBrk="0" hangingPunct="1">
              <a:lnSpc>
                <a:spcPts val="1688"/>
              </a:lnSpc>
              <a:spcBef>
                <a:spcPts val="0"/>
              </a:spcBef>
              <a:spcAft>
                <a:spcPts val="225"/>
              </a:spcAft>
              <a:buFontTx/>
              <a:buNone/>
              <a:tabLst>
                <a:tab pos="675000" algn="l"/>
                <a:tab pos="1350000" algn="l"/>
                <a:tab pos="2025000" algn="l"/>
              </a:tabLst>
              <a:defRPr sz="938" b="0" i="0" strike="noStrike">
                <a:solidFill>
                  <a:srgbClr val="3A3A3A"/>
                </a:solidFill>
                <a:latin typeface="Calibri Light" charset="0"/>
                <a:ea typeface="Calibri Light" charset="0"/>
                <a:cs typeface="Calibri Light" charset="0"/>
              </a:defRPr>
            </a:lvl4pPr>
            <a:lvl5pPr marL="0" indent="0" algn="l" defTabSz="685766" rtl="0" eaLnBrk="1" latinLnBrk="0" hangingPunct="1">
              <a:lnSpc>
                <a:spcPts val="1688"/>
              </a:lnSpc>
              <a:spcBef>
                <a:spcPts val="0"/>
              </a:spcBef>
              <a:spcAft>
                <a:spcPts val="450"/>
              </a:spcAft>
              <a:buFontTx/>
              <a:tabLst>
                <a:tab pos="675000" algn="l"/>
                <a:tab pos="1350000" algn="l"/>
                <a:tab pos="2025000" algn="l"/>
              </a:tabLst>
              <a:defRPr sz="938" strike="noStrike">
                <a:solidFill>
                  <a:srgbClr val="39C3D4"/>
                </a:solidFill>
              </a:defRPr>
            </a:lvl5pPr>
          </a:lstStyle>
          <a:p>
            <a:pPr lvl="0"/>
            <a:r>
              <a:rPr lang="de-DE" dirty="0"/>
              <a:t>NACHNAME	Vorname	PLZ	ORT</a:t>
            </a:r>
          </a:p>
          <a:p>
            <a:pPr lvl="1"/>
            <a:r>
              <a:rPr lang="de-DE" dirty="0"/>
              <a:t>Becker	Simon	5674	Basel</a:t>
            </a:r>
          </a:p>
          <a:p>
            <a:pPr lvl="2"/>
            <a:r>
              <a:rPr lang="de-DE" dirty="0"/>
              <a:t>Dritte Ebene</a:t>
            </a:r>
          </a:p>
          <a:p>
            <a:pPr lvl="3"/>
            <a:r>
              <a:rPr lang="de-DE" dirty="0"/>
              <a:t>Vierte Ebene</a:t>
            </a:r>
          </a:p>
          <a:p>
            <a:pPr marL="0" marR="0" lvl="4" indent="0" algn="l" defTabSz="685766" rtl="0" eaLnBrk="1" fontAlgn="auto" latinLnBrk="0" hangingPunct="1">
              <a:lnSpc>
                <a:spcPts val="1275"/>
              </a:lnSpc>
              <a:spcBef>
                <a:spcPts val="0"/>
              </a:spcBef>
              <a:spcAft>
                <a:spcPts val="450"/>
              </a:spcAft>
              <a:buClrTx/>
              <a:buSzTx/>
              <a:buFontTx/>
              <a:buNone/>
              <a:tabLst>
                <a:tab pos="175500" algn="l"/>
              </a:tabLst>
              <a:defRPr/>
            </a:pPr>
            <a:r>
              <a:rPr lang="de-DE" dirty="0"/>
              <a:t>Fünfte Ebene</a:t>
            </a:r>
            <a:endParaRPr lang="en-US" dirty="0"/>
          </a:p>
        </p:txBody>
      </p:sp>
      <p:sp>
        <p:nvSpPr>
          <p:cNvPr id="6" name="Footer Placeholder 5"/>
          <p:cNvSpPr>
            <a:spLocks noGrp="1"/>
          </p:cNvSpPr>
          <p:nvPr>
            <p:ph type="ftr" sz="quarter" idx="11"/>
          </p:nvPr>
        </p:nvSpPr>
        <p:spPr>
          <a:xfrm>
            <a:off x="1468806" y="4795838"/>
            <a:ext cx="3086100" cy="273844"/>
          </a:xfrm>
          <a:prstGeom prst="rect">
            <a:avLst/>
          </a:prstGeom>
        </p:spPr>
        <p:txBody>
          <a:bodyPr/>
          <a:lstStyle>
            <a:lvl1pPr>
              <a:defRPr>
                <a:solidFill>
                  <a:srgbClr val="3C3C3C"/>
                </a:solidFill>
              </a:defRPr>
            </a:lvl1pPr>
          </a:lstStyle>
          <a:p>
            <a:r>
              <a:rPr lang="de-DE"/>
              <a:t>Optional Dokumententitel, Datum</a:t>
            </a:r>
            <a:endParaRPr lang="de-DE" dirty="0"/>
          </a:p>
        </p:txBody>
      </p:sp>
      <p:sp>
        <p:nvSpPr>
          <p:cNvPr id="7" name="Slide Number Placeholder 6"/>
          <p:cNvSpPr>
            <a:spLocks noGrp="1"/>
          </p:cNvSpPr>
          <p:nvPr>
            <p:ph type="sldNum" sz="quarter" idx="12"/>
          </p:nvPr>
        </p:nvSpPr>
        <p:spPr>
          <a:xfrm>
            <a:off x="715547" y="4795838"/>
            <a:ext cx="375570" cy="273844"/>
          </a:xfrm>
          <a:prstGeom prst="rect">
            <a:avLst/>
          </a:prstGeom>
        </p:spPr>
        <p:txBody>
          <a:bodyPr/>
          <a:lstStyle>
            <a:lvl1pPr>
              <a:defRPr>
                <a:solidFill>
                  <a:srgbClr val="3C3C3C"/>
                </a:solidFill>
              </a:defRPr>
            </a:lvl1pPr>
          </a:lstStyle>
          <a:p>
            <a:fld id="{6E637D96-F6E7-DB45-9217-11A1C1F011CB}" type="slidenum">
              <a:rPr lang="de-DE" smtClean="0"/>
              <a:pPr/>
              <a:t>‹Nr.›</a:t>
            </a:fld>
            <a:endParaRPr lang="de-DE" dirty="0"/>
          </a:p>
        </p:txBody>
      </p:sp>
      <p:sp>
        <p:nvSpPr>
          <p:cNvPr id="8" name="Title 1"/>
          <p:cNvSpPr>
            <a:spLocks noGrp="1"/>
          </p:cNvSpPr>
          <p:nvPr>
            <p:ph type="title" hasCustomPrompt="1"/>
          </p:nvPr>
        </p:nvSpPr>
        <p:spPr>
          <a:xfrm>
            <a:off x="715547" y="329451"/>
            <a:ext cx="6485822" cy="523167"/>
          </a:xfrm>
        </p:spPr>
        <p:txBody>
          <a:bodyPr/>
          <a:lstStyle>
            <a:lvl1pPr>
              <a:lnSpc>
                <a:spcPts val="2625"/>
              </a:lnSpc>
              <a:defRPr sz="2250"/>
            </a:lvl1pPr>
          </a:lstStyle>
          <a:p>
            <a:r>
              <a:rPr lang="de-DE" dirty="0"/>
              <a:t>Folientitel in der ersten Zeile</a:t>
            </a:r>
            <a:endParaRPr lang="en-US" dirty="0"/>
          </a:p>
        </p:txBody>
      </p:sp>
      <p:sp>
        <p:nvSpPr>
          <p:cNvPr id="9" name="Textplatzhalter 9"/>
          <p:cNvSpPr>
            <a:spLocks noGrp="1"/>
          </p:cNvSpPr>
          <p:nvPr>
            <p:ph type="body" sz="quarter" idx="13" hasCustomPrompt="1"/>
          </p:nvPr>
        </p:nvSpPr>
        <p:spPr>
          <a:xfrm>
            <a:off x="715546" y="669806"/>
            <a:ext cx="4059668" cy="342900"/>
          </a:xfrm>
        </p:spPr>
        <p:txBody>
          <a:bodyPr/>
          <a:lstStyle>
            <a:lvl1pPr marL="0" algn="l" defTabSz="685766" rtl="0" eaLnBrk="1" latinLnBrk="0" hangingPunct="1">
              <a:lnSpc>
                <a:spcPts val="2625"/>
              </a:lnSpc>
              <a:spcBef>
                <a:spcPct val="0"/>
              </a:spcBef>
              <a:buNone/>
              <a:defRPr lang="de-DE" sz="2250" b="0" i="0" kern="1200" spc="19" baseline="0" dirty="0" smtClean="0">
                <a:solidFill>
                  <a:srgbClr val="E2001A"/>
                </a:solidFill>
                <a:latin typeface="+mj-lt"/>
                <a:ea typeface="Calibri" charset="0"/>
                <a:cs typeface="Calibri" charset="0"/>
              </a:defRPr>
            </a:lvl1pPr>
            <a:lvl2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2pPr>
            <a:lvl3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3pPr>
            <a:lvl4pPr marL="0" indent="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4pPr>
            <a:lvl5pPr marL="0" algn="l" defTabSz="685766" rtl="0" eaLnBrk="1" latinLnBrk="0" hangingPunct="1">
              <a:lnSpc>
                <a:spcPts val="2625"/>
              </a:lnSpc>
              <a:spcBef>
                <a:spcPct val="0"/>
              </a:spcBef>
              <a:buNone/>
              <a:defRPr lang="de-DE" sz="2250" b="0" i="0" kern="1200" spc="19" baseline="0" dirty="0">
                <a:solidFill>
                  <a:srgbClr val="D52B1E"/>
                </a:solidFill>
                <a:latin typeface="+mj-lt"/>
                <a:ea typeface="Calibri" charset="0"/>
                <a:cs typeface="Calibri" charset="0"/>
              </a:defRPr>
            </a:lvl5pPr>
          </a:lstStyle>
          <a:p>
            <a:pPr lvl="0"/>
            <a:r>
              <a:rPr lang="de-DE" dirty="0"/>
              <a:t>Untertitel optional</a:t>
            </a:r>
          </a:p>
        </p:txBody>
      </p:sp>
    </p:spTree>
    <p:extLst>
      <p:ext uri="{BB962C8B-B14F-4D97-AF65-F5344CB8AC3E}">
        <p14:creationId xmlns:p14="http://schemas.microsoft.com/office/powerpoint/2010/main" val="23074617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el">
    <p:spTree>
      <p:nvGrpSpPr>
        <p:cNvPr id="1" name=""/>
        <p:cNvGrpSpPr/>
        <p:nvPr/>
      </p:nvGrpSpPr>
      <p:grpSpPr>
        <a:xfrm>
          <a:off x="0" y="0"/>
          <a:ext cx="0" cy="0"/>
          <a:chOff x="0" y="0"/>
          <a:chExt cx="0" cy="0"/>
        </a:xfrm>
      </p:grpSpPr>
      <p:pic>
        <p:nvPicPr>
          <p:cNvPr id="2" name="Bild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 y="0"/>
            <a:ext cx="9142374" cy="5143165"/>
          </a:xfrm>
          <a:prstGeom prst="rect">
            <a:avLst/>
          </a:prstGeom>
        </p:spPr>
      </p:pic>
      <p:pic>
        <p:nvPicPr>
          <p:cNvPr id="11" name="Bild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49228" y="344250"/>
            <a:ext cx="1147574" cy="249272"/>
          </a:xfrm>
          <a:prstGeom prst="rect">
            <a:avLst/>
          </a:prstGeom>
        </p:spPr>
      </p:pic>
      <p:sp>
        <p:nvSpPr>
          <p:cNvPr id="7" name="Textplatzhalter 6"/>
          <p:cNvSpPr>
            <a:spLocks noGrp="1"/>
          </p:cNvSpPr>
          <p:nvPr>
            <p:ph type="body" sz="quarter" idx="10" hasCustomPrompt="1"/>
          </p:nvPr>
        </p:nvSpPr>
        <p:spPr>
          <a:xfrm>
            <a:off x="720018" y="2349103"/>
            <a:ext cx="2829228" cy="2288620"/>
          </a:xfrm>
        </p:spPr>
        <p:txBody>
          <a:bodyPr/>
          <a:lstStyle>
            <a:lvl1pPr>
              <a:lnSpc>
                <a:spcPts val="3750"/>
              </a:lnSpc>
              <a:spcAft>
                <a:spcPts val="1350"/>
              </a:spcAft>
              <a:defRPr sz="3450" baseline="0">
                <a:solidFill>
                  <a:schemeClr val="bg1"/>
                </a:solidFill>
              </a:defRPr>
            </a:lvl1pPr>
            <a:lvl2pPr>
              <a:defRPr b="0" i="0">
                <a:solidFill>
                  <a:schemeClr val="bg1"/>
                </a:solidFill>
                <a:latin typeface="Calibri" charset="0"/>
                <a:ea typeface="Calibri" charset="0"/>
                <a:cs typeface="Calibri"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Vielen Dank!</a:t>
            </a:r>
          </a:p>
          <a:p>
            <a:pPr lvl="1"/>
            <a:r>
              <a:rPr lang="de-DE" dirty="0"/>
              <a:t>Vorname Nachname</a:t>
            </a:r>
          </a:p>
          <a:p>
            <a:pPr lvl="1"/>
            <a:r>
              <a:rPr lang="de-DE" dirty="0"/>
              <a:t>T +31 950 61 45</a:t>
            </a:r>
          </a:p>
          <a:p>
            <a:pPr lvl="1"/>
            <a:r>
              <a:rPr lang="de-DE" dirty="0" err="1"/>
              <a:t>Vorname.nachname@swiss-ski.ch</a:t>
            </a:r>
            <a:endParaRPr lang="de-DE" dirty="0"/>
          </a:p>
        </p:txBody>
      </p:sp>
      <p:sp>
        <p:nvSpPr>
          <p:cNvPr id="13" name="Textplatzhalter 6"/>
          <p:cNvSpPr>
            <a:spLocks noGrp="1"/>
          </p:cNvSpPr>
          <p:nvPr>
            <p:ph type="body" sz="quarter" idx="11" hasCustomPrompt="1"/>
          </p:nvPr>
        </p:nvSpPr>
        <p:spPr>
          <a:xfrm>
            <a:off x="7664194" y="3617833"/>
            <a:ext cx="1243213" cy="1542812"/>
          </a:xfrm>
        </p:spPr>
        <p:txBody>
          <a:bodyPr/>
          <a:lstStyle>
            <a:lvl1pPr>
              <a:lnSpc>
                <a:spcPts val="3750"/>
              </a:lnSpc>
              <a:spcAft>
                <a:spcPts val="1350"/>
              </a:spcAft>
              <a:defRPr sz="3450" baseline="0">
                <a:solidFill>
                  <a:schemeClr val="bg1"/>
                </a:solidFill>
              </a:defRPr>
            </a:lvl1pPr>
            <a:lvl2pPr>
              <a:defRPr b="0" i="0">
                <a:solidFill>
                  <a:schemeClr val="bg1"/>
                </a:solidFill>
                <a:latin typeface="Calibri" charset="0"/>
                <a:ea typeface="Calibri" charset="0"/>
                <a:cs typeface="Calibri" charset="0"/>
              </a:defRPr>
            </a:lvl2pPr>
            <a:lvl3pPr>
              <a:defRPr>
                <a:solidFill>
                  <a:schemeClr val="bg1"/>
                </a:solidFill>
              </a:defRPr>
            </a:lvl3pPr>
            <a:lvl4pPr>
              <a:defRPr>
                <a:solidFill>
                  <a:schemeClr val="bg1"/>
                </a:solidFill>
              </a:defRPr>
            </a:lvl4pPr>
            <a:lvl5pPr>
              <a:defRPr>
                <a:solidFill>
                  <a:schemeClr val="bg1"/>
                </a:solidFill>
              </a:defRPr>
            </a:lvl5pPr>
          </a:lstStyle>
          <a:p>
            <a:pPr lvl="1"/>
            <a:r>
              <a:rPr lang="de-DE" dirty="0"/>
              <a:t>Swiss-Ski</a:t>
            </a:r>
          </a:p>
          <a:p>
            <a:pPr lvl="1"/>
            <a:r>
              <a:rPr lang="de-DE" dirty="0"/>
              <a:t>Haus des Skisportes</a:t>
            </a:r>
          </a:p>
          <a:p>
            <a:pPr lvl="1"/>
            <a:r>
              <a:rPr lang="de-DE" dirty="0" err="1"/>
              <a:t>Worbstrasse</a:t>
            </a:r>
            <a:r>
              <a:rPr lang="de-DE" dirty="0"/>
              <a:t> 52</a:t>
            </a:r>
          </a:p>
          <a:p>
            <a:pPr lvl="1"/>
            <a:r>
              <a:rPr lang="de-DE" dirty="0"/>
              <a:t>Postfach 252</a:t>
            </a:r>
          </a:p>
          <a:p>
            <a:pPr lvl="1"/>
            <a:r>
              <a:rPr lang="de-DE" dirty="0"/>
              <a:t>3074 Muri bei Bern</a:t>
            </a:r>
          </a:p>
          <a:p>
            <a:pPr lvl="1"/>
            <a:endParaRPr lang="de-DE" dirty="0"/>
          </a:p>
          <a:p>
            <a:pPr lvl="1"/>
            <a:r>
              <a:rPr lang="de-DE" dirty="0"/>
              <a:t>T +41 31 950 61 11</a:t>
            </a:r>
          </a:p>
          <a:p>
            <a:pPr lvl="1"/>
            <a:r>
              <a:rPr lang="de-DE" dirty="0" err="1"/>
              <a:t>info@swiss-ski.ch</a:t>
            </a:r>
            <a:endParaRPr lang="de-DE" dirty="0"/>
          </a:p>
        </p:txBody>
      </p:sp>
    </p:spTree>
    <p:extLst>
      <p:ext uri="{BB962C8B-B14F-4D97-AF65-F5344CB8AC3E}">
        <p14:creationId xmlns:p14="http://schemas.microsoft.com/office/powerpoint/2010/main" val="3553038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haltsverzeichni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5547" y="329451"/>
            <a:ext cx="6485822" cy="523167"/>
          </a:xfrm>
        </p:spPr>
        <p:txBody>
          <a:bodyPr/>
          <a:lstStyle>
            <a:lvl1pPr>
              <a:lnSpc>
                <a:spcPts val="2625"/>
              </a:lnSpc>
              <a:defRPr sz="2250">
                <a:solidFill>
                  <a:srgbClr val="E2001A"/>
                </a:solidFill>
              </a:defRPr>
            </a:lvl1pPr>
          </a:lstStyle>
          <a:p>
            <a:r>
              <a:rPr lang="de-DE" dirty="0"/>
              <a:t>Inhalt</a:t>
            </a:r>
            <a:endParaRPr lang="en-US" dirty="0"/>
          </a:p>
        </p:txBody>
      </p:sp>
      <p:sp>
        <p:nvSpPr>
          <p:cNvPr id="10" name="Textplatzhalter 9"/>
          <p:cNvSpPr>
            <a:spLocks noGrp="1"/>
          </p:cNvSpPr>
          <p:nvPr>
            <p:ph type="body" sz="quarter" idx="13" hasCustomPrompt="1"/>
          </p:nvPr>
        </p:nvSpPr>
        <p:spPr>
          <a:xfrm>
            <a:off x="715546" y="669806"/>
            <a:ext cx="4059668" cy="342900"/>
          </a:xfrm>
        </p:spPr>
        <p:txBody>
          <a:bodyPr/>
          <a:lstStyle>
            <a:lvl1pPr marL="0" algn="l" defTabSz="685766" rtl="0" eaLnBrk="1" latinLnBrk="0" hangingPunct="1">
              <a:lnSpc>
                <a:spcPts val="2625"/>
              </a:lnSpc>
              <a:spcBef>
                <a:spcPct val="0"/>
              </a:spcBef>
              <a:buNone/>
              <a:defRPr lang="de-DE" sz="2250" b="0" i="0" kern="1200" spc="19" baseline="0" dirty="0" smtClean="0">
                <a:solidFill>
                  <a:srgbClr val="E2001A"/>
                </a:solidFill>
                <a:latin typeface="+mj-lt"/>
                <a:ea typeface="Calibri" charset="0"/>
                <a:cs typeface="Calibri" charset="0"/>
              </a:defRPr>
            </a:lvl1pPr>
            <a:lvl2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2pPr>
            <a:lvl3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3pPr>
            <a:lvl4pPr marL="0" indent="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4pPr>
            <a:lvl5pPr marL="0" algn="l" defTabSz="685766" rtl="0" eaLnBrk="1" latinLnBrk="0" hangingPunct="1">
              <a:lnSpc>
                <a:spcPts val="2625"/>
              </a:lnSpc>
              <a:spcBef>
                <a:spcPct val="0"/>
              </a:spcBef>
              <a:buNone/>
              <a:defRPr lang="de-DE" sz="2250" b="0" i="0" kern="1200" spc="19" baseline="0" dirty="0">
                <a:solidFill>
                  <a:srgbClr val="D52B1E"/>
                </a:solidFill>
                <a:latin typeface="+mj-lt"/>
                <a:ea typeface="Calibri" charset="0"/>
                <a:cs typeface="Calibri" charset="0"/>
              </a:defRPr>
            </a:lvl5pPr>
          </a:lstStyle>
          <a:p>
            <a:pPr lvl="0"/>
            <a:r>
              <a:rPr lang="de-DE" dirty="0"/>
              <a:t>Untertitel optional</a:t>
            </a:r>
          </a:p>
        </p:txBody>
      </p:sp>
      <p:sp>
        <p:nvSpPr>
          <p:cNvPr id="8" name="Textplatzhalter 7"/>
          <p:cNvSpPr>
            <a:spLocks noGrp="1"/>
          </p:cNvSpPr>
          <p:nvPr>
            <p:ph type="body" sz="quarter" idx="14"/>
          </p:nvPr>
        </p:nvSpPr>
        <p:spPr>
          <a:xfrm>
            <a:off x="715546" y="1286635"/>
            <a:ext cx="8081256" cy="3244142"/>
          </a:xfrm>
        </p:spPr>
        <p:txBody>
          <a:bodyPr/>
          <a:lstStyle>
            <a:lvl1pPr marL="0">
              <a:lnSpc>
                <a:spcPts val="2100"/>
              </a:lnSpc>
              <a:defRPr sz="1500">
                <a:solidFill>
                  <a:srgbClr val="3A3A3A"/>
                </a:solidFill>
              </a:defRPr>
            </a:lvl1pPr>
            <a:lvl2pPr>
              <a:lnSpc>
                <a:spcPts val="2100"/>
              </a:lnSpc>
              <a:spcBef>
                <a:spcPts val="225"/>
              </a:spcBef>
              <a:defRPr sz="1500">
                <a:solidFill>
                  <a:srgbClr val="3A3A3A"/>
                </a:solidFill>
              </a:defRPr>
            </a:lvl2pPr>
            <a:lvl3pPr marL="216000">
              <a:lnSpc>
                <a:spcPts val="2100"/>
              </a:lnSpc>
              <a:defRPr sz="1500">
                <a:solidFill>
                  <a:srgbClr val="3A3A3A"/>
                </a:solidFill>
              </a:defRPr>
            </a:lvl3pPr>
            <a:lvl4pPr marL="216000" indent="-216000">
              <a:lnSpc>
                <a:spcPts val="2100"/>
              </a:lnSpc>
              <a:spcBef>
                <a:spcPts val="225"/>
              </a:spcBef>
              <a:spcAft>
                <a:spcPts val="0"/>
              </a:spcAft>
              <a:defRPr sz="1500">
                <a:solidFill>
                  <a:srgbClr val="3A3A3A"/>
                </a:solidFill>
              </a:defRPr>
            </a:lvl4pPr>
            <a:lvl5pPr marL="360000" indent="-144000">
              <a:lnSpc>
                <a:spcPts val="1600"/>
              </a:lnSpc>
              <a:defRPr sz="1300">
                <a:solidFill>
                  <a:srgbClr val="3A3A3A"/>
                </a:solidFill>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spaltig Bulletipoint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715547" y="329451"/>
            <a:ext cx="6485822" cy="523167"/>
          </a:xfrm>
        </p:spPr>
        <p:txBody>
          <a:bodyPr/>
          <a:lstStyle>
            <a:lvl1pPr>
              <a:lnSpc>
                <a:spcPts val="2625"/>
              </a:lnSpc>
              <a:defRPr sz="2250">
                <a:solidFill>
                  <a:srgbClr val="E2001A"/>
                </a:solidFill>
              </a:defRPr>
            </a:lvl1pPr>
          </a:lstStyle>
          <a:p>
            <a:r>
              <a:rPr lang="de-DE" dirty="0"/>
              <a:t>Folientitel in der ersten Zeile</a:t>
            </a:r>
            <a:endParaRPr lang="en-US" dirty="0"/>
          </a:p>
        </p:txBody>
      </p:sp>
      <p:sp>
        <p:nvSpPr>
          <p:cNvPr id="9" name="Textplatzhalter 9"/>
          <p:cNvSpPr>
            <a:spLocks noGrp="1"/>
          </p:cNvSpPr>
          <p:nvPr>
            <p:ph type="body" sz="quarter" idx="13" hasCustomPrompt="1"/>
          </p:nvPr>
        </p:nvSpPr>
        <p:spPr>
          <a:xfrm>
            <a:off x="715546" y="669806"/>
            <a:ext cx="4059668" cy="342900"/>
          </a:xfrm>
        </p:spPr>
        <p:txBody>
          <a:bodyPr/>
          <a:lstStyle>
            <a:lvl1pPr marL="0" algn="l" defTabSz="685766" rtl="0" eaLnBrk="1" latinLnBrk="0" hangingPunct="1">
              <a:lnSpc>
                <a:spcPts val="2625"/>
              </a:lnSpc>
              <a:spcBef>
                <a:spcPct val="0"/>
              </a:spcBef>
              <a:buNone/>
              <a:defRPr lang="de-DE" sz="2250" b="0" i="0" kern="1200" spc="19" baseline="0" dirty="0" smtClean="0">
                <a:solidFill>
                  <a:srgbClr val="E2001A"/>
                </a:solidFill>
                <a:latin typeface="+mj-lt"/>
                <a:ea typeface="Calibri" charset="0"/>
                <a:cs typeface="Calibri" charset="0"/>
              </a:defRPr>
            </a:lvl1pPr>
            <a:lvl2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2pPr>
            <a:lvl3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3pPr>
            <a:lvl4pPr marL="0" indent="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4pPr>
            <a:lvl5pPr marL="0" algn="l" defTabSz="685766" rtl="0" eaLnBrk="1" latinLnBrk="0" hangingPunct="1">
              <a:lnSpc>
                <a:spcPts val="2625"/>
              </a:lnSpc>
              <a:spcBef>
                <a:spcPct val="0"/>
              </a:spcBef>
              <a:buNone/>
              <a:defRPr lang="de-DE" sz="2250" b="0" i="0" kern="1200" spc="19" baseline="0" dirty="0">
                <a:solidFill>
                  <a:srgbClr val="D52B1E"/>
                </a:solidFill>
                <a:latin typeface="+mj-lt"/>
                <a:ea typeface="Calibri" charset="0"/>
                <a:cs typeface="Calibri" charset="0"/>
              </a:defRPr>
            </a:lvl5pPr>
          </a:lstStyle>
          <a:p>
            <a:pPr lvl="0"/>
            <a:r>
              <a:rPr lang="de-DE" dirty="0"/>
              <a:t>Untertitel optional</a:t>
            </a:r>
          </a:p>
        </p:txBody>
      </p:sp>
      <p:sp>
        <p:nvSpPr>
          <p:cNvPr id="10" name="Content Placeholder 2"/>
          <p:cNvSpPr>
            <a:spLocks noGrp="1"/>
          </p:cNvSpPr>
          <p:nvPr>
            <p:ph idx="15"/>
          </p:nvPr>
        </p:nvSpPr>
        <p:spPr>
          <a:xfrm>
            <a:off x="715546" y="1288492"/>
            <a:ext cx="3895885" cy="3263504"/>
          </a:xfrm>
        </p:spPr>
        <p:txBody>
          <a:bodyPr/>
          <a:lstStyle>
            <a:lvl1pPr marL="216000" marR="0" indent="0" algn="l" defTabSz="685766" rtl="0" eaLnBrk="1" fontAlgn="auto" latinLnBrk="0" hangingPunct="1">
              <a:lnSpc>
                <a:spcPts val="2100"/>
              </a:lnSpc>
              <a:spcBef>
                <a:spcPts val="0"/>
              </a:spcBef>
              <a:buClrTx/>
              <a:buSzTx/>
              <a:buFontTx/>
              <a:tabLst>
                <a:tab pos="336947" algn="l"/>
                <a:tab pos="6831806" algn="l"/>
              </a:tabLst>
              <a:defRPr sz="1500" u="none">
                <a:solidFill>
                  <a:srgbClr val="3A3A3A"/>
                </a:solidFill>
              </a:defRPr>
            </a:lvl1pPr>
            <a:lvl2pPr marL="216000" marR="0" indent="-216000" algn="l" defTabSz="685766" rtl="0" eaLnBrk="1" fontAlgn="auto" latinLnBrk="0" hangingPunct="1">
              <a:lnSpc>
                <a:spcPts val="2100"/>
              </a:lnSpc>
              <a:spcBef>
                <a:spcPts val="225"/>
              </a:spcBef>
              <a:buClrTx/>
              <a:buSzTx/>
              <a:buFontTx/>
              <a:buBlip>
                <a:blip r:embed="rId2"/>
              </a:buBlip>
              <a:tabLst>
                <a:tab pos="336947" algn="l"/>
                <a:tab pos="6831806" algn="l"/>
              </a:tabLst>
              <a:defRPr sz="1500" u="none">
                <a:solidFill>
                  <a:srgbClr val="3A3A3A"/>
                </a:solidFill>
              </a:defRPr>
            </a:lvl2pPr>
            <a:lvl3pPr marL="360000" marR="0" indent="-144000" algn="l" defTabSz="685766" rtl="0" eaLnBrk="1" fontAlgn="auto" latinLnBrk="0" hangingPunct="1">
              <a:lnSpc>
                <a:spcPts val="1600"/>
              </a:lnSpc>
              <a:spcBef>
                <a:spcPts val="0"/>
              </a:spcBef>
              <a:buClrTx/>
              <a:buSzTx/>
              <a:buFont typeface=".AppleSystemUIFont" charset="-120"/>
              <a:buChar char="-"/>
              <a:tabLst>
                <a:tab pos="336947" algn="l"/>
                <a:tab pos="6831806" algn="l"/>
              </a:tabLst>
              <a:defRPr sz="1300" b="0" i="0" u="none">
                <a:solidFill>
                  <a:srgbClr val="3A3A3A"/>
                </a:solidFill>
                <a:latin typeface="+mj-lt"/>
                <a:ea typeface="Calibri Light" charset="0"/>
                <a:cs typeface="Calibri Light" charset="0"/>
              </a:defRPr>
            </a:lvl3pPr>
            <a:lvl4pPr marL="216000" marR="0" indent="0" algn="l" defTabSz="685766" rtl="0" eaLnBrk="1" fontAlgn="auto" latinLnBrk="0" hangingPunct="1">
              <a:lnSpc>
                <a:spcPts val="1463"/>
              </a:lnSpc>
              <a:spcBef>
                <a:spcPts val="225"/>
              </a:spcBef>
              <a:spcAft>
                <a:spcPts val="0"/>
              </a:spcAft>
              <a:buClrTx/>
              <a:buSzTx/>
              <a:buFontTx/>
              <a:buNone/>
              <a:tabLst>
                <a:tab pos="336947" algn="l"/>
                <a:tab pos="6831806" algn="l"/>
              </a:tabLst>
              <a:defRPr sz="1130" b="1" i="0" u="none">
                <a:solidFill>
                  <a:srgbClr val="39C3D4"/>
                </a:solidFill>
                <a:latin typeface="Calibri" charset="0"/>
                <a:ea typeface="Calibri" charset="0"/>
                <a:cs typeface="Calibri" charset="0"/>
              </a:defRPr>
            </a:lvl4pPr>
            <a:lvl5pPr marL="216000" marR="0" indent="0" algn="l" defTabSz="685766" rtl="0" eaLnBrk="1" fontAlgn="auto" latinLnBrk="0" hangingPunct="1">
              <a:lnSpc>
                <a:spcPts val="1463"/>
              </a:lnSpc>
              <a:spcBef>
                <a:spcPts val="0"/>
              </a:spcBef>
              <a:buClrTx/>
              <a:buSzTx/>
              <a:buFontTx/>
              <a:buNone/>
              <a:tabLst>
                <a:tab pos="336947" algn="l"/>
                <a:tab pos="6831806" algn="l"/>
              </a:tabLst>
              <a:defRPr sz="1130" b="0" i="0" u="none" baseline="0">
                <a:solidFill>
                  <a:srgbClr val="39C3D4"/>
                </a:solidFill>
                <a:latin typeface="+mj-lt"/>
                <a:ea typeface="Calibri" charset="0"/>
                <a:cs typeface="Calibri" charset="0"/>
              </a:defRPr>
            </a:lvl5pPr>
            <a:lvl6pPr marL="216000" indent="0">
              <a:lnSpc>
                <a:spcPts val="1463"/>
              </a:lnSpc>
              <a:spcBef>
                <a:spcPts val="0"/>
              </a:spcBef>
              <a:buNone/>
              <a:defRPr sz="1130" b="1" i="0">
                <a:solidFill>
                  <a:srgbClr val="00AAC3"/>
                </a:solidFill>
                <a:latin typeface="Calibri" charset="0"/>
                <a:ea typeface="Calibri" charset="0"/>
                <a:cs typeface="Calibri" charset="0"/>
              </a:defRPr>
            </a:lvl6pPr>
            <a:lvl7pPr marL="216000" indent="0">
              <a:lnSpc>
                <a:spcPts val="1463"/>
              </a:lnSpc>
              <a:spcBef>
                <a:spcPts val="0"/>
              </a:spcBef>
              <a:buNone/>
              <a:defRPr sz="1130">
                <a:solidFill>
                  <a:srgbClr val="00AAC3"/>
                </a:solidFill>
              </a:defRPr>
            </a:lvl7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2" name="Content Placeholder 2"/>
          <p:cNvSpPr>
            <a:spLocks noGrp="1"/>
          </p:cNvSpPr>
          <p:nvPr>
            <p:ph idx="17"/>
          </p:nvPr>
        </p:nvSpPr>
        <p:spPr>
          <a:xfrm>
            <a:off x="4941755" y="1288492"/>
            <a:ext cx="3855047" cy="3263504"/>
          </a:xfrm>
        </p:spPr>
        <p:txBody>
          <a:bodyPr/>
          <a:lstStyle>
            <a:lvl1pPr marL="216000" marR="0" indent="0" algn="l" defTabSz="685766" rtl="0" eaLnBrk="1" fontAlgn="auto" latinLnBrk="0" hangingPunct="1">
              <a:lnSpc>
                <a:spcPts val="2100"/>
              </a:lnSpc>
              <a:spcBef>
                <a:spcPts val="0"/>
              </a:spcBef>
              <a:buClrTx/>
              <a:buSzTx/>
              <a:buFontTx/>
              <a:tabLst>
                <a:tab pos="336947" algn="l"/>
                <a:tab pos="6831806" algn="l"/>
              </a:tabLst>
              <a:defRPr sz="1500" u="none">
                <a:solidFill>
                  <a:srgbClr val="3A3A3A"/>
                </a:solidFill>
              </a:defRPr>
            </a:lvl1pPr>
            <a:lvl2pPr marL="216000" marR="0" indent="-216000" algn="l" defTabSz="685766" rtl="0" eaLnBrk="1" fontAlgn="auto" latinLnBrk="0" hangingPunct="1">
              <a:lnSpc>
                <a:spcPts val="2100"/>
              </a:lnSpc>
              <a:spcBef>
                <a:spcPts val="225"/>
              </a:spcBef>
              <a:buClrTx/>
              <a:buSzTx/>
              <a:buFontTx/>
              <a:buBlip>
                <a:blip r:embed="rId2"/>
              </a:buBlip>
              <a:tabLst>
                <a:tab pos="336947" algn="l"/>
                <a:tab pos="6831806" algn="l"/>
              </a:tabLst>
              <a:defRPr sz="1500" u="none">
                <a:solidFill>
                  <a:srgbClr val="3A3A3A"/>
                </a:solidFill>
              </a:defRPr>
            </a:lvl2pPr>
            <a:lvl3pPr marL="360000" marR="0" indent="-144000" algn="l" defTabSz="685766" rtl="0" eaLnBrk="1" fontAlgn="auto" latinLnBrk="0" hangingPunct="1">
              <a:lnSpc>
                <a:spcPts val="1600"/>
              </a:lnSpc>
              <a:spcBef>
                <a:spcPts val="0"/>
              </a:spcBef>
              <a:buClrTx/>
              <a:buSzTx/>
              <a:buFont typeface=".AppleSystemUIFont" charset="-120"/>
              <a:buChar char="-"/>
              <a:tabLst>
                <a:tab pos="336947" algn="l"/>
                <a:tab pos="6831806" algn="l"/>
              </a:tabLst>
              <a:defRPr sz="1300" b="0" i="0" u="none">
                <a:solidFill>
                  <a:srgbClr val="3A3A3A"/>
                </a:solidFill>
                <a:latin typeface="+mj-lt"/>
                <a:ea typeface="Calibri Light" charset="0"/>
                <a:cs typeface="Calibri Light" charset="0"/>
              </a:defRPr>
            </a:lvl3pPr>
            <a:lvl4pPr marL="216000" marR="0" indent="0" algn="l" defTabSz="685766" rtl="0" eaLnBrk="1" fontAlgn="auto" latinLnBrk="0" hangingPunct="1">
              <a:lnSpc>
                <a:spcPts val="1463"/>
              </a:lnSpc>
              <a:spcBef>
                <a:spcPts val="225"/>
              </a:spcBef>
              <a:spcAft>
                <a:spcPts val="0"/>
              </a:spcAft>
              <a:buClrTx/>
              <a:buSzTx/>
              <a:buFontTx/>
              <a:buNone/>
              <a:tabLst>
                <a:tab pos="336947" algn="l"/>
                <a:tab pos="6831806" algn="l"/>
              </a:tabLst>
              <a:defRPr sz="1130" b="1" i="0" u="none">
                <a:solidFill>
                  <a:srgbClr val="39C3D4"/>
                </a:solidFill>
                <a:latin typeface="Calibri" charset="0"/>
                <a:ea typeface="Calibri" charset="0"/>
                <a:cs typeface="Calibri" charset="0"/>
              </a:defRPr>
            </a:lvl4pPr>
            <a:lvl5pPr marL="216000" marR="0" indent="0" algn="l" defTabSz="685766" rtl="0" eaLnBrk="1" fontAlgn="auto" latinLnBrk="0" hangingPunct="1">
              <a:lnSpc>
                <a:spcPts val="1463"/>
              </a:lnSpc>
              <a:spcBef>
                <a:spcPts val="0"/>
              </a:spcBef>
              <a:buClrTx/>
              <a:buSzTx/>
              <a:buFontTx/>
              <a:buNone/>
              <a:tabLst>
                <a:tab pos="336947" algn="l"/>
                <a:tab pos="6831806" algn="l"/>
              </a:tabLst>
              <a:defRPr sz="1130" b="0" i="0" u="none" baseline="0">
                <a:solidFill>
                  <a:srgbClr val="39C3D4"/>
                </a:solidFill>
                <a:latin typeface="+mj-lt"/>
                <a:ea typeface="Calibri" charset="0"/>
                <a:cs typeface="Calibri" charset="0"/>
              </a:defRPr>
            </a:lvl5pPr>
            <a:lvl6pPr marL="216000" indent="0">
              <a:lnSpc>
                <a:spcPts val="1463"/>
              </a:lnSpc>
              <a:spcBef>
                <a:spcPts val="0"/>
              </a:spcBef>
              <a:buNone/>
              <a:defRPr sz="1130" b="1" i="0">
                <a:solidFill>
                  <a:srgbClr val="00AAC3"/>
                </a:solidFill>
                <a:latin typeface="Calibri" charset="0"/>
                <a:ea typeface="Calibri" charset="0"/>
                <a:cs typeface="Calibri" charset="0"/>
              </a:defRPr>
            </a:lvl6pPr>
            <a:lvl7pPr marL="216000" indent="0">
              <a:lnSpc>
                <a:spcPts val="1463"/>
              </a:lnSpc>
              <a:spcBef>
                <a:spcPts val="0"/>
              </a:spcBef>
              <a:buNone/>
              <a:defRPr sz="1130">
                <a:solidFill>
                  <a:srgbClr val="00AAC3"/>
                </a:solidFill>
              </a:defRPr>
            </a:lvl7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points Bild">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715547" y="329451"/>
            <a:ext cx="6485822" cy="523167"/>
          </a:xfrm>
        </p:spPr>
        <p:txBody>
          <a:bodyPr/>
          <a:lstStyle>
            <a:lvl1pPr>
              <a:lnSpc>
                <a:spcPts val="2625"/>
              </a:lnSpc>
              <a:defRPr sz="2250"/>
            </a:lvl1pPr>
          </a:lstStyle>
          <a:p>
            <a:r>
              <a:rPr lang="de-DE" dirty="0"/>
              <a:t>Folientitel in der ersten Zeile</a:t>
            </a:r>
            <a:endParaRPr lang="en-US" dirty="0"/>
          </a:p>
        </p:txBody>
      </p:sp>
      <p:sp>
        <p:nvSpPr>
          <p:cNvPr id="9" name="Textplatzhalter 9"/>
          <p:cNvSpPr>
            <a:spLocks noGrp="1"/>
          </p:cNvSpPr>
          <p:nvPr>
            <p:ph type="body" sz="quarter" idx="13" hasCustomPrompt="1"/>
          </p:nvPr>
        </p:nvSpPr>
        <p:spPr>
          <a:xfrm>
            <a:off x="715546" y="669806"/>
            <a:ext cx="4059668" cy="342900"/>
          </a:xfrm>
        </p:spPr>
        <p:txBody>
          <a:bodyPr/>
          <a:lstStyle>
            <a:lvl1pPr marL="0" algn="l" defTabSz="685766" rtl="0" eaLnBrk="1" latinLnBrk="0" hangingPunct="1">
              <a:lnSpc>
                <a:spcPts val="2625"/>
              </a:lnSpc>
              <a:spcBef>
                <a:spcPct val="0"/>
              </a:spcBef>
              <a:buNone/>
              <a:defRPr lang="de-DE" sz="2250" b="0" i="0" kern="1200" spc="19" baseline="0" dirty="0" smtClean="0">
                <a:solidFill>
                  <a:srgbClr val="E2001A"/>
                </a:solidFill>
                <a:latin typeface="+mj-lt"/>
                <a:ea typeface="Calibri" charset="0"/>
                <a:cs typeface="Calibri" charset="0"/>
              </a:defRPr>
            </a:lvl1pPr>
            <a:lvl2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2pPr>
            <a:lvl3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3pPr>
            <a:lvl4pPr marL="0" indent="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4pPr>
            <a:lvl5pPr marL="0" algn="l" defTabSz="685766" rtl="0" eaLnBrk="1" latinLnBrk="0" hangingPunct="1">
              <a:lnSpc>
                <a:spcPts val="2625"/>
              </a:lnSpc>
              <a:spcBef>
                <a:spcPct val="0"/>
              </a:spcBef>
              <a:buNone/>
              <a:defRPr lang="de-DE" sz="2250" b="0" i="0" kern="1200" spc="19" baseline="0" dirty="0">
                <a:solidFill>
                  <a:srgbClr val="D52B1E"/>
                </a:solidFill>
                <a:latin typeface="+mj-lt"/>
                <a:ea typeface="Calibri" charset="0"/>
                <a:cs typeface="Calibri" charset="0"/>
              </a:defRPr>
            </a:lvl5pPr>
          </a:lstStyle>
          <a:p>
            <a:pPr lvl="0"/>
            <a:r>
              <a:rPr lang="de-DE" dirty="0"/>
              <a:t>Untertitel optional</a:t>
            </a:r>
          </a:p>
        </p:txBody>
      </p:sp>
      <p:sp>
        <p:nvSpPr>
          <p:cNvPr id="12" name="Bildplatzhalter 11"/>
          <p:cNvSpPr>
            <a:spLocks noGrp="1"/>
          </p:cNvSpPr>
          <p:nvPr>
            <p:ph type="pic" sz="quarter" idx="14"/>
          </p:nvPr>
        </p:nvSpPr>
        <p:spPr>
          <a:xfrm>
            <a:off x="4814043" y="1335626"/>
            <a:ext cx="3982759" cy="3165617"/>
          </a:xfrm>
          <a:solidFill>
            <a:srgbClr val="D7D8D7"/>
          </a:solidFill>
        </p:spPr>
        <p:txBody>
          <a:bodyPr/>
          <a:lstStyle>
            <a:lvl1pPr>
              <a:defRPr>
                <a:solidFill>
                  <a:srgbClr val="3A3A3A"/>
                </a:solidFill>
              </a:defRPr>
            </a:lvl1pPr>
          </a:lstStyle>
          <a:p>
            <a:r>
              <a:rPr lang="de-DE"/>
              <a:t>Bild durch Klicken auf Symbol hinzufügen</a:t>
            </a:r>
            <a:endParaRPr lang="de-DE" dirty="0"/>
          </a:p>
        </p:txBody>
      </p:sp>
      <p:sp>
        <p:nvSpPr>
          <p:cNvPr id="10" name="Content Placeholder 2"/>
          <p:cNvSpPr>
            <a:spLocks noGrp="1"/>
          </p:cNvSpPr>
          <p:nvPr>
            <p:ph idx="15"/>
          </p:nvPr>
        </p:nvSpPr>
        <p:spPr>
          <a:xfrm>
            <a:off x="715547" y="1288492"/>
            <a:ext cx="3780246" cy="3288624"/>
          </a:xfrm>
        </p:spPr>
        <p:txBody>
          <a:bodyPr/>
          <a:lstStyle>
            <a:lvl1pPr marL="216000" marR="0" indent="0" algn="l" defTabSz="685766" rtl="0" eaLnBrk="1" fontAlgn="auto" latinLnBrk="0" hangingPunct="1">
              <a:lnSpc>
                <a:spcPts val="2100"/>
              </a:lnSpc>
              <a:spcBef>
                <a:spcPts val="0"/>
              </a:spcBef>
              <a:buClrTx/>
              <a:buSzTx/>
              <a:buFontTx/>
              <a:tabLst>
                <a:tab pos="336947" algn="l"/>
                <a:tab pos="6831806" algn="l"/>
              </a:tabLst>
              <a:defRPr sz="1500" u="none">
                <a:solidFill>
                  <a:srgbClr val="3A3A3A"/>
                </a:solidFill>
              </a:defRPr>
            </a:lvl1pPr>
            <a:lvl2pPr marL="216000" marR="0" indent="-216000" algn="l" defTabSz="685766" rtl="0" eaLnBrk="1" fontAlgn="auto" latinLnBrk="0" hangingPunct="1">
              <a:lnSpc>
                <a:spcPts val="2100"/>
              </a:lnSpc>
              <a:spcBef>
                <a:spcPts val="225"/>
              </a:spcBef>
              <a:buClrTx/>
              <a:buSzTx/>
              <a:buFontTx/>
              <a:buBlip>
                <a:blip r:embed="rId2"/>
              </a:buBlip>
              <a:tabLst>
                <a:tab pos="336947" algn="l"/>
                <a:tab pos="6831806" algn="l"/>
              </a:tabLst>
              <a:defRPr sz="1500" u="none">
                <a:solidFill>
                  <a:srgbClr val="3A3A3A"/>
                </a:solidFill>
              </a:defRPr>
            </a:lvl2pPr>
            <a:lvl3pPr marL="360000" marR="0" indent="-144000" algn="l" defTabSz="685766" rtl="0" eaLnBrk="1" fontAlgn="auto" latinLnBrk="0" hangingPunct="1">
              <a:lnSpc>
                <a:spcPts val="1600"/>
              </a:lnSpc>
              <a:spcBef>
                <a:spcPts val="0"/>
              </a:spcBef>
              <a:buClrTx/>
              <a:buSzTx/>
              <a:buFont typeface=".AppleSystemUIFont" charset="-120"/>
              <a:buChar char="-"/>
              <a:tabLst>
                <a:tab pos="336947" algn="l"/>
                <a:tab pos="6831806" algn="l"/>
              </a:tabLst>
              <a:defRPr sz="1300" b="0" i="0" u="none">
                <a:solidFill>
                  <a:srgbClr val="3A3A3A"/>
                </a:solidFill>
                <a:latin typeface="+mj-lt"/>
                <a:ea typeface="Calibri Light" charset="0"/>
                <a:cs typeface="Calibri Light" charset="0"/>
              </a:defRPr>
            </a:lvl3pPr>
            <a:lvl4pPr marL="216000" marR="0" indent="0" algn="l" defTabSz="685766" rtl="0" eaLnBrk="1" fontAlgn="auto" latinLnBrk="0" hangingPunct="1">
              <a:lnSpc>
                <a:spcPts val="1463"/>
              </a:lnSpc>
              <a:spcBef>
                <a:spcPts val="225"/>
              </a:spcBef>
              <a:spcAft>
                <a:spcPts val="0"/>
              </a:spcAft>
              <a:buClrTx/>
              <a:buSzTx/>
              <a:buFontTx/>
              <a:buNone/>
              <a:tabLst>
                <a:tab pos="336947" algn="l"/>
                <a:tab pos="6831806" algn="l"/>
              </a:tabLst>
              <a:defRPr sz="1130" b="1" i="0" u="none">
                <a:solidFill>
                  <a:srgbClr val="39C3D4"/>
                </a:solidFill>
                <a:latin typeface="Calibri" charset="0"/>
                <a:ea typeface="Calibri" charset="0"/>
                <a:cs typeface="Calibri" charset="0"/>
              </a:defRPr>
            </a:lvl4pPr>
            <a:lvl5pPr marL="216000" marR="0" indent="0" algn="l" defTabSz="685766" rtl="0" eaLnBrk="1" fontAlgn="auto" latinLnBrk="0" hangingPunct="1">
              <a:lnSpc>
                <a:spcPts val="1463"/>
              </a:lnSpc>
              <a:spcBef>
                <a:spcPts val="0"/>
              </a:spcBef>
              <a:buClrTx/>
              <a:buSzTx/>
              <a:buFontTx/>
              <a:buNone/>
              <a:tabLst>
                <a:tab pos="336947" algn="l"/>
                <a:tab pos="6831806" algn="l"/>
              </a:tabLst>
              <a:defRPr sz="1130" b="0" i="0" u="none" baseline="0">
                <a:solidFill>
                  <a:srgbClr val="39C3D4"/>
                </a:solidFill>
                <a:latin typeface="+mj-lt"/>
                <a:ea typeface="Calibri" charset="0"/>
                <a:cs typeface="Calibri" charset="0"/>
              </a:defRPr>
            </a:lvl5pPr>
            <a:lvl6pPr marL="216000" indent="0">
              <a:lnSpc>
                <a:spcPts val="1463"/>
              </a:lnSpc>
              <a:spcBef>
                <a:spcPts val="0"/>
              </a:spcBef>
              <a:buNone/>
              <a:defRPr sz="1130" b="1" i="0">
                <a:solidFill>
                  <a:srgbClr val="00AAC3"/>
                </a:solidFill>
                <a:latin typeface="Calibri" charset="0"/>
                <a:ea typeface="Calibri" charset="0"/>
                <a:cs typeface="Calibri" charset="0"/>
              </a:defRPr>
            </a:lvl6pPr>
            <a:lvl7pPr marL="216000" indent="0">
              <a:lnSpc>
                <a:spcPts val="1463"/>
              </a:lnSpc>
              <a:spcBef>
                <a:spcPts val="0"/>
              </a:spcBef>
              <a:buNone/>
              <a:defRPr sz="1130">
                <a:solidFill>
                  <a:srgbClr val="00AAC3"/>
                </a:solidFill>
              </a:defRPr>
            </a:lvl7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d Bulletpoint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715547" y="329451"/>
            <a:ext cx="6485822" cy="523167"/>
          </a:xfrm>
        </p:spPr>
        <p:txBody>
          <a:bodyPr/>
          <a:lstStyle>
            <a:lvl1pPr>
              <a:lnSpc>
                <a:spcPts val="2625"/>
              </a:lnSpc>
              <a:defRPr sz="2250"/>
            </a:lvl1pPr>
          </a:lstStyle>
          <a:p>
            <a:r>
              <a:rPr lang="de-DE" dirty="0"/>
              <a:t>Folientitel in der ersten Zeile</a:t>
            </a:r>
            <a:endParaRPr lang="en-US" dirty="0"/>
          </a:p>
        </p:txBody>
      </p:sp>
      <p:sp>
        <p:nvSpPr>
          <p:cNvPr id="9" name="Textplatzhalter 9"/>
          <p:cNvSpPr>
            <a:spLocks noGrp="1"/>
          </p:cNvSpPr>
          <p:nvPr>
            <p:ph type="body" sz="quarter" idx="13" hasCustomPrompt="1"/>
          </p:nvPr>
        </p:nvSpPr>
        <p:spPr>
          <a:xfrm>
            <a:off x="715546" y="669806"/>
            <a:ext cx="4059668" cy="342900"/>
          </a:xfrm>
        </p:spPr>
        <p:txBody>
          <a:bodyPr/>
          <a:lstStyle>
            <a:lvl1pPr marL="0" algn="l" defTabSz="685766" rtl="0" eaLnBrk="1" latinLnBrk="0" hangingPunct="1">
              <a:lnSpc>
                <a:spcPts val="2625"/>
              </a:lnSpc>
              <a:spcBef>
                <a:spcPct val="0"/>
              </a:spcBef>
              <a:buNone/>
              <a:defRPr lang="de-DE" sz="2250" b="0" i="0" kern="1200" spc="19" baseline="0" dirty="0" smtClean="0">
                <a:solidFill>
                  <a:srgbClr val="E2001A"/>
                </a:solidFill>
                <a:latin typeface="+mj-lt"/>
                <a:ea typeface="Calibri" charset="0"/>
                <a:cs typeface="Calibri" charset="0"/>
              </a:defRPr>
            </a:lvl1pPr>
            <a:lvl2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2pPr>
            <a:lvl3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3pPr>
            <a:lvl4pPr marL="0" indent="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4pPr>
            <a:lvl5pPr marL="0" algn="l" defTabSz="685766" rtl="0" eaLnBrk="1" latinLnBrk="0" hangingPunct="1">
              <a:lnSpc>
                <a:spcPts val="2625"/>
              </a:lnSpc>
              <a:spcBef>
                <a:spcPct val="0"/>
              </a:spcBef>
              <a:buNone/>
              <a:defRPr lang="de-DE" sz="2250" b="0" i="0" kern="1200" spc="19" baseline="0" dirty="0">
                <a:solidFill>
                  <a:srgbClr val="D52B1E"/>
                </a:solidFill>
                <a:latin typeface="+mj-lt"/>
                <a:ea typeface="Calibri" charset="0"/>
                <a:cs typeface="Calibri" charset="0"/>
              </a:defRPr>
            </a:lvl5pPr>
          </a:lstStyle>
          <a:p>
            <a:pPr lvl="0"/>
            <a:r>
              <a:rPr lang="de-DE" dirty="0"/>
              <a:t>Untertitel optional</a:t>
            </a:r>
          </a:p>
        </p:txBody>
      </p:sp>
      <p:sp>
        <p:nvSpPr>
          <p:cNvPr id="12" name="Bildplatzhalter 11"/>
          <p:cNvSpPr>
            <a:spLocks noGrp="1"/>
          </p:cNvSpPr>
          <p:nvPr>
            <p:ph type="pic" sz="quarter" idx="14"/>
          </p:nvPr>
        </p:nvSpPr>
        <p:spPr>
          <a:xfrm>
            <a:off x="715546" y="1335626"/>
            <a:ext cx="3982759" cy="3165617"/>
          </a:xfrm>
          <a:solidFill>
            <a:srgbClr val="D7D8D7"/>
          </a:solidFill>
        </p:spPr>
        <p:txBody>
          <a:bodyPr/>
          <a:lstStyle>
            <a:lvl1pPr>
              <a:defRPr>
                <a:solidFill>
                  <a:srgbClr val="3A3A3A"/>
                </a:solidFill>
              </a:defRPr>
            </a:lvl1pPr>
          </a:lstStyle>
          <a:p>
            <a:r>
              <a:rPr lang="de-DE"/>
              <a:t>Bild durch Klicken auf Symbol hinzufügen</a:t>
            </a:r>
            <a:endParaRPr lang="de-DE" dirty="0"/>
          </a:p>
        </p:txBody>
      </p:sp>
      <p:sp>
        <p:nvSpPr>
          <p:cNvPr id="11" name="Content Placeholder 2"/>
          <p:cNvSpPr>
            <a:spLocks noGrp="1"/>
          </p:cNvSpPr>
          <p:nvPr>
            <p:ph idx="15"/>
          </p:nvPr>
        </p:nvSpPr>
        <p:spPr>
          <a:xfrm>
            <a:off x="5016556" y="1288492"/>
            <a:ext cx="3780246" cy="3288624"/>
          </a:xfrm>
        </p:spPr>
        <p:txBody>
          <a:bodyPr/>
          <a:lstStyle>
            <a:lvl1pPr marL="216000" marR="0" indent="0" algn="l" defTabSz="685766" rtl="0" eaLnBrk="1" fontAlgn="auto" latinLnBrk="0" hangingPunct="1">
              <a:lnSpc>
                <a:spcPts val="2100"/>
              </a:lnSpc>
              <a:spcBef>
                <a:spcPts val="0"/>
              </a:spcBef>
              <a:buClrTx/>
              <a:buSzTx/>
              <a:buFontTx/>
              <a:tabLst>
                <a:tab pos="336947" algn="l"/>
                <a:tab pos="6831806" algn="l"/>
              </a:tabLst>
              <a:defRPr sz="1500" u="none">
                <a:solidFill>
                  <a:srgbClr val="3A3A3A"/>
                </a:solidFill>
              </a:defRPr>
            </a:lvl1pPr>
            <a:lvl2pPr marL="216000" marR="0" indent="-216000" algn="l" defTabSz="685766" rtl="0" eaLnBrk="1" fontAlgn="auto" latinLnBrk="0" hangingPunct="1">
              <a:lnSpc>
                <a:spcPts val="2100"/>
              </a:lnSpc>
              <a:spcBef>
                <a:spcPts val="225"/>
              </a:spcBef>
              <a:buClrTx/>
              <a:buSzTx/>
              <a:buFontTx/>
              <a:buBlip>
                <a:blip r:embed="rId2"/>
              </a:buBlip>
              <a:tabLst>
                <a:tab pos="336947" algn="l"/>
                <a:tab pos="6831806" algn="l"/>
              </a:tabLst>
              <a:defRPr sz="1500" u="none">
                <a:solidFill>
                  <a:srgbClr val="3A3A3A"/>
                </a:solidFill>
              </a:defRPr>
            </a:lvl2pPr>
            <a:lvl3pPr marL="360000" marR="0" indent="-144000" algn="l" defTabSz="685766" rtl="0" eaLnBrk="1" fontAlgn="auto" latinLnBrk="0" hangingPunct="1">
              <a:lnSpc>
                <a:spcPts val="1600"/>
              </a:lnSpc>
              <a:spcBef>
                <a:spcPts val="0"/>
              </a:spcBef>
              <a:buClrTx/>
              <a:buSzTx/>
              <a:buFont typeface=".AppleSystemUIFont" charset="-120"/>
              <a:buChar char="-"/>
              <a:tabLst>
                <a:tab pos="336947" algn="l"/>
                <a:tab pos="6831806" algn="l"/>
              </a:tabLst>
              <a:defRPr sz="1300" b="0" i="0" u="none">
                <a:solidFill>
                  <a:srgbClr val="3A3A3A"/>
                </a:solidFill>
                <a:latin typeface="+mj-lt"/>
                <a:ea typeface="Calibri Light" charset="0"/>
                <a:cs typeface="Calibri Light" charset="0"/>
              </a:defRPr>
            </a:lvl3pPr>
            <a:lvl4pPr marL="216000" marR="0" indent="0" algn="l" defTabSz="685766" rtl="0" eaLnBrk="1" fontAlgn="auto" latinLnBrk="0" hangingPunct="1">
              <a:lnSpc>
                <a:spcPts val="1463"/>
              </a:lnSpc>
              <a:spcBef>
                <a:spcPts val="225"/>
              </a:spcBef>
              <a:spcAft>
                <a:spcPts val="0"/>
              </a:spcAft>
              <a:buClrTx/>
              <a:buSzTx/>
              <a:buFontTx/>
              <a:buNone/>
              <a:tabLst>
                <a:tab pos="336947" algn="l"/>
                <a:tab pos="6831806" algn="l"/>
              </a:tabLst>
              <a:defRPr sz="1130" b="1" i="0" u="none">
                <a:solidFill>
                  <a:srgbClr val="39C3D4"/>
                </a:solidFill>
                <a:latin typeface="Calibri" charset="0"/>
                <a:ea typeface="Calibri" charset="0"/>
                <a:cs typeface="Calibri" charset="0"/>
              </a:defRPr>
            </a:lvl4pPr>
            <a:lvl5pPr marL="216000" marR="0" indent="0" algn="l" defTabSz="685766" rtl="0" eaLnBrk="1" fontAlgn="auto" latinLnBrk="0" hangingPunct="1">
              <a:lnSpc>
                <a:spcPts val="1463"/>
              </a:lnSpc>
              <a:spcBef>
                <a:spcPts val="0"/>
              </a:spcBef>
              <a:buClrTx/>
              <a:buSzTx/>
              <a:buFontTx/>
              <a:buNone/>
              <a:tabLst>
                <a:tab pos="336947" algn="l"/>
                <a:tab pos="6831806" algn="l"/>
              </a:tabLst>
              <a:defRPr sz="1130" b="0" i="0" u="none" baseline="0">
                <a:solidFill>
                  <a:srgbClr val="39C3D4"/>
                </a:solidFill>
                <a:latin typeface="+mj-lt"/>
                <a:ea typeface="Calibri" charset="0"/>
                <a:cs typeface="Calibri" charset="0"/>
              </a:defRPr>
            </a:lvl5pPr>
            <a:lvl6pPr marL="216000" indent="0">
              <a:lnSpc>
                <a:spcPts val="1463"/>
              </a:lnSpc>
              <a:spcBef>
                <a:spcPts val="0"/>
              </a:spcBef>
              <a:buNone/>
              <a:defRPr sz="1130" b="1" i="0">
                <a:solidFill>
                  <a:srgbClr val="00AAC3"/>
                </a:solidFill>
                <a:latin typeface="Calibri" charset="0"/>
                <a:ea typeface="Calibri" charset="0"/>
                <a:cs typeface="Calibri" charset="0"/>
              </a:defRPr>
            </a:lvl6pPr>
            <a:lvl7pPr marL="216000" indent="0">
              <a:lnSpc>
                <a:spcPts val="1463"/>
              </a:lnSpc>
              <a:spcBef>
                <a:spcPts val="0"/>
              </a:spcBef>
              <a:buNone/>
              <a:defRPr sz="1130">
                <a:solidFill>
                  <a:srgbClr val="00AAC3"/>
                </a:solidFill>
              </a:defRPr>
            </a:lvl7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ld mit Bulletpoints zweispaltig blau">
    <p:spTree>
      <p:nvGrpSpPr>
        <p:cNvPr id="1" name=""/>
        <p:cNvGrpSpPr/>
        <p:nvPr/>
      </p:nvGrpSpPr>
      <p:grpSpPr>
        <a:xfrm>
          <a:off x="0" y="0"/>
          <a:ext cx="0" cy="0"/>
          <a:chOff x="0" y="0"/>
          <a:chExt cx="0" cy="0"/>
        </a:xfrm>
      </p:grpSpPr>
      <p:sp>
        <p:nvSpPr>
          <p:cNvPr id="12" name="Bildplatzhalter 11"/>
          <p:cNvSpPr>
            <a:spLocks noGrp="1"/>
          </p:cNvSpPr>
          <p:nvPr>
            <p:ph type="pic" sz="quarter" idx="14"/>
          </p:nvPr>
        </p:nvSpPr>
        <p:spPr>
          <a:xfrm>
            <a:off x="715546" y="1335626"/>
            <a:ext cx="8081256" cy="3165617"/>
          </a:xfrm>
          <a:solidFill>
            <a:srgbClr val="D7D8D7"/>
          </a:solidFill>
        </p:spPr>
        <p:txBody>
          <a:bodyPr/>
          <a:lstStyle>
            <a:lvl1pPr>
              <a:defRPr>
                <a:solidFill>
                  <a:srgbClr val="3A3A3A"/>
                </a:solidFill>
              </a:defRPr>
            </a:lvl1pPr>
          </a:lstStyle>
          <a:p>
            <a:r>
              <a:rPr lang="de-DE"/>
              <a:t>Bild durch Klicken auf Symbol hinzufügen</a:t>
            </a:r>
            <a:endParaRPr lang="de-DE" dirty="0"/>
          </a:p>
        </p:txBody>
      </p:sp>
      <p:sp>
        <p:nvSpPr>
          <p:cNvPr id="13" name="Content Placeholder 2"/>
          <p:cNvSpPr>
            <a:spLocks noGrp="1"/>
          </p:cNvSpPr>
          <p:nvPr>
            <p:ph idx="15"/>
          </p:nvPr>
        </p:nvSpPr>
        <p:spPr>
          <a:xfrm>
            <a:off x="899259" y="1675097"/>
            <a:ext cx="3774539" cy="1990253"/>
          </a:xfrm>
          <a:solidFill>
            <a:srgbClr val="39C3D4"/>
          </a:solidFill>
        </p:spPr>
        <p:txBody>
          <a:bodyPr lIns="180000" tIns="125999"/>
          <a:lstStyle>
            <a:lvl1pPr marL="216000" marR="0" indent="0" algn="l" defTabSz="685766" rtl="0" eaLnBrk="1" fontAlgn="auto" latinLnBrk="0" hangingPunct="1">
              <a:lnSpc>
                <a:spcPts val="2100"/>
              </a:lnSpc>
              <a:spcBef>
                <a:spcPts val="0"/>
              </a:spcBef>
              <a:buClrTx/>
              <a:buSzTx/>
              <a:buFontTx/>
              <a:tabLst>
                <a:tab pos="336947" algn="l"/>
                <a:tab pos="6831806" algn="l"/>
              </a:tabLst>
              <a:defRPr sz="1500" u="none">
                <a:solidFill>
                  <a:schemeClr val="bg1"/>
                </a:solidFill>
              </a:defRPr>
            </a:lvl1pPr>
            <a:lvl2pPr marL="216000" marR="0" indent="-216000" algn="l" defTabSz="685766" rtl="0" eaLnBrk="1" fontAlgn="auto" latinLnBrk="0" hangingPunct="1">
              <a:lnSpc>
                <a:spcPts val="2100"/>
              </a:lnSpc>
              <a:spcBef>
                <a:spcPts val="225"/>
              </a:spcBef>
              <a:buClrTx/>
              <a:buSzTx/>
              <a:buFontTx/>
              <a:buBlip>
                <a:blip r:embed="rId2"/>
              </a:buBlip>
              <a:tabLst>
                <a:tab pos="336947" algn="l"/>
                <a:tab pos="6831806" algn="l"/>
              </a:tabLst>
              <a:defRPr sz="1500" u="none">
                <a:solidFill>
                  <a:schemeClr val="bg1"/>
                </a:solidFill>
              </a:defRPr>
            </a:lvl2pPr>
            <a:lvl3pPr marL="360000" marR="0" indent="-144000" algn="l" defTabSz="685766" rtl="0" eaLnBrk="1" fontAlgn="auto" latinLnBrk="0" hangingPunct="1">
              <a:lnSpc>
                <a:spcPts val="1600"/>
              </a:lnSpc>
              <a:spcBef>
                <a:spcPts val="0"/>
              </a:spcBef>
              <a:buClrTx/>
              <a:buSzTx/>
              <a:buFont typeface=".AppleSystemUIFont" charset="-120"/>
              <a:buChar char="-"/>
              <a:tabLst>
                <a:tab pos="336947" algn="l"/>
                <a:tab pos="6831806" algn="l"/>
              </a:tabLst>
              <a:defRPr sz="1300" b="0" i="0" u="none">
                <a:solidFill>
                  <a:schemeClr val="bg1"/>
                </a:solidFill>
                <a:latin typeface="+mj-lt"/>
                <a:ea typeface="Calibri Light" charset="0"/>
                <a:cs typeface="Calibri Light" charset="0"/>
              </a:defRPr>
            </a:lvl3pPr>
            <a:lvl4pPr marL="216000" marR="0" indent="0" algn="l" defTabSz="685766" rtl="0" eaLnBrk="1" fontAlgn="auto" latinLnBrk="0" hangingPunct="1">
              <a:lnSpc>
                <a:spcPts val="1463"/>
              </a:lnSpc>
              <a:spcBef>
                <a:spcPts val="225"/>
              </a:spcBef>
              <a:spcAft>
                <a:spcPts val="0"/>
              </a:spcAft>
              <a:buClrTx/>
              <a:buSzTx/>
              <a:buFontTx/>
              <a:buNone/>
              <a:tabLst>
                <a:tab pos="336947" algn="l"/>
                <a:tab pos="6831806" algn="l"/>
              </a:tabLst>
              <a:defRPr sz="1130" b="1" i="0" u="none">
                <a:solidFill>
                  <a:srgbClr val="39C3D4"/>
                </a:solidFill>
                <a:latin typeface="Calibri" charset="0"/>
                <a:ea typeface="Calibri" charset="0"/>
                <a:cs typeface="Calibri" charset="0"/>
              </a:defRPr>
            </a:lvl4pPr>
            <a:lvl5pPr marL="216000" marR="0" indent="0" algn="l" defTabSz="685766" rtl="0" eaLnBrk="1" fontAlgn="auto" latinLnBrk="0" hangingPunct="1">
              <a:lnSpc>
                <a:spcPts val="1463"/>
              </a:lnSpc>
              <a:spcBef>
                <a:spcPts val="0"/>
              </a:spcBef>
              <a:buClrTx/>
              <a:buSzTx/>
              <a:buFontTx/>
              <a:buNone/>
              <a:tabLst>
                <a:tab pos="336947" algn="l"/>
                <a:tab pos="6831806" algn="l"/>
              </a:tabLst>
              <a:defRPr sz="1130" b="0" i="0" u="none" baseline="0">
                <a:solidFill>
                  <a:srgbClr val="39C3D4"/>
                </a:solidFill>
                <a:latin typeface="+mj-lt"/>
                <a:ea typeface="Calibri" charset="0"/>
                <a:cs typeface="Calibri" charset="0"/>
              </a:defRPr>
            </a:lvl5pPr>
            <a:lvl6pPr marL="216000" indent="0">
              <a:lnSpc>
                <a:spcPts val="1463"/>
              </a:lnSpc>
              <a:spcBef>
                <a:spcPts val="0"/>
              </a:spcBef>
              <a:buNone/>
              <a:defRPr sz="1130" b="1" i="0">
                <a:solidFill>
                  <a:srgbClr val="00AAC3"/>
                </a:solidFill>
                <a:latin typeface="Calibri" charset="0"/>
                <a:ea typeface="Calibri" charset="0"/>
                <a:cs typeface="Calibri" charset="0"/>
              </a:defRPr>
            </a:lvl6pPr>
            <a:lvl7pPr marL="216000" indent="0">
              <a:lnSpc>
                <a:spcPts val="1463"/>
              </a:lnSpc>
              <a:spcBef>
                <a:spcPts val="0"/>
              </a:spcBef>
              <a:buNone/>
              <a:defRPr sz="1130">
                <a:solidFill>
                  <a:srgbClr val="00AAC3"/>
                </a:solidFill>
              </a:defRPr>
            </a:lvl7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9" name="Content Placeholder 2"/>
          <p:cNvSpPr>
            <a:spLocks noGrp="1"/>
          </p:cNvSpPr>
          <p:nvPr>
            <p:ph idx="20"/>
          </p:nvPr>
        </p:nvSpPr>
        <p:spPr>
          <a:xfrm>
            <a:off x="4850661" y="1675097"/>
            <a:ext cx="3774539" cy="1990253"/>
          </a:xfrm>
          <a:solidFill>
            <a:srgbClr val="39C3D4"/>
          </a:solidFill>
        </p:spPr>
        <p:txBody>
          <a:bodyPr lIns="180000" tIns="125999"/>
          <a:lstStyle>
            <a:lvl1pPr marL="216000" marR="0" indent="0" algn="l" defTabSz="685766" rtl="0" eaLnBrk="1" fontAlgn="auto" latinLnBrk="0" hangingPunct="1">
              <a:lnSpc>
                <a:spcPts val="2100"/>
              </a:lnSpc>
              <a:spcBef>
                <a:spcPts val="0"/>
              </a:spcBef>
              <a:buClrTx/>
              <a:buSzTx/>
              <a:buFontTx/>
              <a:tabLst>
                <a:tab pos="336947" algn="l"/>
                <a:tab pos="6831806" algn="l"/>
              </a:tabLst>
              <a:defRPr sz="1500" u="none">
                <a:solidFill>
                  <a:schemeClr val="bg1"/>
                </a:solidFill>
              </a:defRPr>
            </a:lvl1pPr>
            <a:lvl2pPr marL="216000" marR="0" indent="-216000" algn="l" defTabSz="685766" rtl="0" eaLnBrk="1" fontAlgn="auto" latinLnBrk="0" hangingPunct="1">
              <a:lnSpc>
                <a:spcPts val="2100"/>
              </a:lnSpc>
              <a:spcBef>
                <a:spcPts val="225"/>
              </a:spcBef>
              <a:buClrTx/>
              <a:buSzTx/>
              <a:buFontTx/>
              <a:buBlip>
                <a:blip r:embed="rId2"/>
              </a:buBlip>
              <a:tabLst>
                <a:tab pos="336947" algn="l"/>
                <a:tab pos="6831806" algn="l"/>
              </a:tabLst>
              <a:defRPr sz="1500" u="none">
                <a:solidFill>
                  <a:schemeClr val="bg1"/>
                </a:solidFill>
              </a:defRPr>
            </a:lvl2pPr>
            <a:lvl3pPr marL="360000" marR="0" indent="-144000" algn="l" defTabSz="685766" rtl="0" eaLnBrk="1" fontAlgn="auto" latinLnBrk="0" hangingPunct="1">
              <a:lnSpc>
                <a:spcPts val="1600"/>
              </a:lnSpc>
              <a:spcBef>
                <a:spcPts val="0"/>
              </a:spcBef>
              <a:buClrTx/>
              <a:buSzTx/>
              <a:buFont typeface=".AppleSystemUIFont" charset="-120"/>
              <a:buChar char="-"/>
              <a:tabLst>
                <a:tab pos="336947" algn="l"/>
                <a:tab pos="6831806" algn="l"/>
              </a:tabLst>
              <a:defRPr sz="1300" b="0" i="0" u="none">
                <a:solidFill>
                  <a:schemeClr val="bg1"/>
                </a:solidFill>
                <a:latin typeface="+mj-lt"/>
                <a:ea typeface="Calibri Light" charset="0"/>
                <a:cs typeface="Calibri Light" charset="0"/>
              </a:defRPr>
            </a:lvl3pPr>
            <a:lvl4pPr marL="216000" marR="0" indent="0" algn="l" defTabSz="685766" rtl="0" eaLnBrk="1" fontAlgn="auto" latinLnBrk="0" hangingPunct="1">
              <a:lnSpc>
                <a:spcPts val="1463"/>
              </a:lnSpc>
              <a:spcBef>
                <a:spcPts val="225"/>
              </a:spcBef>
              <a:spcAft>
                <a:spcPts val="0"/>
              </a:spcAft>
              <a:buClrTx/>
              <a:buSzTx/>
              <a:buFontTx/>
              <a:buNone/>
              <a:tabLst>
                <a:tab pos="336947" algn="l"/>
                <a:tab pos="6831806" algn="l"/>
              </a:tabLst>
              <a:defRPr sz="1130" b="1" i="0" u="none">
                <a:solidFill>
                  <a:srgbClr val="39C3D4"/>
                </a:solidFill>
                <a:latin typeface="Calibri" charset="0"/>
                <a:ea typeface="Calibri" charset="0"/>
                <a:cs typeface="Calibri" charset="0"/>
              </a:defRPr>
            </a:lvl4pPr>
            <a:lvl5pPr marL="216000" marR="0" indent="0" algn="l" defTabSz="685766" rtl="0" eaLnBrk="1" fontAlgn="auto" latinLnBrk="0" hangingPunct="1">
              <a:lnSpc>
                <a:spcPts val="1463"/>
              </a:lnSpc>
              <a:spcBef>
                <a:spcPts val="0"/>
              </a:spcBef>
              <a:buClrTx/>
              <a:buSzTx/>
              <a:buFontTx/>
              <a:buNone/>
              <a:tabLst>
                <a:tab pos="336947" algn="l"/>
                <a:tab pos="6831806" algn="l"/>
              </a:tabLst>
              <a:defRPr sz="1130" b="0" i="0" u="none" baseline="0">
                <a:solidFill>
                  <a:srgbClr val="39C3D4"/>
                </a:solidFill>
                <a:latin typeface="+mj-lt"/>
                <a:ea typeface="Calibri" charset="0"/>
                <a:cs typeface="Calibri" charset="0"/>
              </a:defRPr>
            </a:lvl5pPr>
            <a:lvl6pPr marL="216000" indent="0">
              <a:lnSpc>
                <a:spcPts val="1463"/>
              </a:lnSpc>
              <a:spcBef>
                <a:spcPts val="0"/>
              </a:spcBef>
              <a:buNone/>
              <a:defRPr sz="1130" b="1" i="0">
                <a:solidFill>
                  <a:srgbClr val="00AAC3"/>
                </a:solidFill>
                <a:latin typeface="Calibri" charset="0"/>
                <a:ea typeface="Calibri" charset="0"/>
                <a:cs typeface="Calibri" charset="0"/>
              </a:defRPr>
            </a:lvl6pPr>
            <a:lvl7pPr marL="216000" indent="0">
              <a:lnSpc>
                <a:spcPts val="1463"/>
              </a:lnSpc>
              <a:spcBef>
                <a:spcPts val="0"/>
              </a:spcBef>
              <a:buNone/>
              <a:defRPr sz="1130">
                <a:solidFill>
                  <a:srgbClr val="00AAC3"/>
                </a:solidFill>
              </a:defRPr>
            </a:lvl7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Footer Placeholder 5"/>
          <p:cNvSpPr>
            <a:spLocks noGrp="1"/>
          </p:cNvSpPr>
          <p:nvPr>
            <p:ph type="ftr" sz="quarter" idx="11"/>
          </p:nvPr>
        </p:nvSpPr>
        <p:spPr>
          <a:xfrm>
            <a:off x="1468806" y="4795838"/>
            <a:ext cx="3086100" cy="273844"/>
          </a:xfrm>
          <a:prstGeom prst="rect">
            <a:avLst/>
          </a:prstGeom>
        </p:spPr>
        <p:txBody>
          <a:bodyPr/>
          <a:lstStyle/>
          <a:p>
            <a:r>
              <a:rPr lang="de-DE" dirty="0"/>
              <a:t>Optional Dokumententitel, Datum</a:t>
            </a:r>
          </a:p>
        </p:txBody>
      </p:sp>
      <p:sp>
        <p:nvSpPr>
          <p:cNvPr id="7" name="Slide Number Placeholder 6"/>
          <p:cNvSpPr>
            <a:spLocks noGrp="1"/>
          </p:cNvSpPr>
          <p:nvPr>
            <p:ph type="sldNum" sz="quarter" idx="12"/>
          </p:nvPr>
        </p:nvSpPr>
        <p:spPr>
          <a:xfrm>
            <a:off x="715547" y="4795838"/>
            <a:ext cx="375570" cy="273844"/>
          </a:xfrm>
          <a:prstGeom prst="rect">
            <a:avLst/>
          </a:prstGeom>
        </p:spPr>
        <p:txBody>
          <a:bodyPr/>
          <a:lstStyle/>
          <a:p>
            <a:fld id="{6E637D96-F6E7-DB45-9217-11A1C1F011CB}" type="slidenum">
              <a:rPr lang="de-DE" smtClean="0"/>
              <a:t>‹Nr.›</a:t>
            </a:fld>
            <a:endParaRPr lang="de-DE"/>
          </a:p>
        </p:txBody>
      </p:sp>
      <p:sp>
        <p:nvSpPr>
          <p:cNvPr id="8" name="Title 1"/>
          <p:cNvSpPr>
            <a:spLocks noGrp="1"/>
          </p:cNvSpPr>
          <p:nvPr>
            <p:ph type="title" hasCustomPrompt="1"/>
          </p:nvPr>
        </p:nvSpPr>
        <p:spPr>
          <a:xfrm>
            <a:off x="715547" y="329451"/>
            <a:ext cx="6485822" cy="523167"/>
          </a:xfrm>
        </p:spPr>
        <p:txBody>
          <a:bodyPr/>
          <a:lstStyle>
            <a:lvl1pPr>
              <a:lnSpc>
                <a:spcPts val="2625"/>
              </a:lnSpc>
              <a:defRPr sz="2250"/>
            </a:lvl1pPr>
          </a:lstStyle>
          <a:p>
            <a:r>
              <a:rPr lang="de-DE" dirty="0"/>
              <a:t>Folientitel in der ersten Zeile</a:t>
            </a:r>
            <a:endParaRPr lang="en-US" dirty="0"/>
          </a:p>
        </p:txBody>
      </p:sp>
      <p:sp>
        <p:nvSpPr>
          <p:cNvPr id="9" name="Textplatzhalter 9"/>
          <p:cNvSpPr>
            <a:spLocks noGrp="1"/>
          </p:cNvSpPr>
          <p:nvPr>
            <p:ph type="body" sz="quarter" idx="13" hasCustomPrompt="1"/>
          </p:nvPr>
        </p:nvSpPr>
        <p:spPr>
          <a:xfrm>
            <a:off x="715546" y="669806"/>
            <a:ext cx="4059668" cy="342900"/>
          </a:xfrm>
        </p:spPr>
        <p:txBody>
          <a:bodyPr/>
          <a:lstStyle>
            <a:lvl1pPr marL="0" algn="l" defTabSz="685766" rtl="0" eaLnBrk="1" latinLnBrk="0" hangingPunct="1">
              <a:lnSpc>
                <a:spcPts val="2625"/>
              </a:lnSpc>
              <a:spcBef>
                <a:spcPct val="0"/>
              </a:spcBef>
              <a:buNone/>
              <a:defRPr lang="de-DE" sz="2250" b="0" i="0" kern="1200" spc="19" baseline="0" dirty="0" smtClean="0">
                <a:solidFill>
                  <a:srgbClr val="E2001A"/>
                </a:solidFill>
                <a:latin typeface="+mj-lt"/>
                <a:ea typeface="Calibri" charset="0"/>
                <a:cs typeface="Calibri" charset="0"/>
              </a:defRPr>
            </a:lvl1pPr>
            <a:lvl2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2pPr>
            <a:lvl3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3pPr>
            <a:lvl4pPr marL="0" indent="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4pPr>
            <a:lvl5pPr marL="0" algn="l" defTabSz="685766" rtl="0" eaLnBrk="1" latinLnBrk="0" hangingPunct="1">
              <a:lnSpc>
                <a:spcPts val="2625"/>
              </a:lnSpc>
              <a:spcBef>
                <a:spcPct val="0"/>
              </a:spcBef>
              <a:buNone/>
              <a:defRPr lang="de-DE" sz="2250" b="0" i="0" kern="1200" spc="19" baseline="0" dirty="0">
                <a:solidFill>
                  <a:srgbClr val="D52B1E"/>
                </a:solidFill>
                <a:latin typeface="+mj-lt"/>
                <a:ea typeface="Calibri" charset="0"/>
                <a:cs typeface="Calibri" charset="0"/>
              </a:defRPr>
            </a:lvl5pPr>
          </a:lstStyle>
          <a:p>
            <a:pPr lvl="0"/>
            <a:r>
              <a:rPr lang="de-DE" dirty="0"/>
              <a:t>Untertitel optional</a:t>
            </a:r>
          </a:p>
        </p:txBody>
      </p:sp>
      <p:sp>
        <p:nvSpPr>
          <p:cNvPr id="14" name="Content Placeholder 2"/>
          <p:cNvSpPr>
            <a:spLocks noGrp="1"/>
          </p:cNvSpPr>
          <p:nvPr>
            <p:ph sz="half" idx="16"/>
          </p:nvPr>
        </p:nvSpPr>
        <p:spPr>
          <a:xfrm>
            <a:off x="899396" y="3833584"/>
            <a:ext cx="7725805" cy="499425"/>
          </a:xfrm>
          <a:solidFill>
            <a:srgbClr val="39C3D4"/>
          </a:solidFill>
        </p:spPr>
        <p:txBody>
          <a:bodyPr lIns="180000" tIns="0" anchor="ctr" anchorCtr="0">
            <a:noAutofit/>
          </a:bodyPr>
          <a:lstStyle>
            <a:lvl1pPr marL="216000">
              <a:lnSpc>
                <a:spcPts val="1875"/>
              </a:lnSpc>
              <a:spcAft>
                <a:spcPts val="450"/>
              </a:spcAft>
              <a:defRPr sz="1500" u="none" strike="noStrike">
                <a:solidFill>
                  <a:schemeClr val="bg1"/>
                </a:solidFill>
              </a:defRPr>
            </a:lvl1pPr>
            <a:lvl2pPr marL="214313" indent="-214313">
              <a:lnSpc>
                <a:spcPts val="1875"/>
              </a:lnSpc>
              <a:spcAft>
                <a:spcPts val="450"/>
              </a:spcAft>
              <a:buFontTx/>
              <a:buBlip>
                <a:blip r:embed="rId2"/>
              </a:buBlip>
              <a:defRPr sz="1500" strike="noStrike">
                <a:solidFill>
                  <a:schemeClr val="bg1"/>
                </a:solidFill>
              </a:defRPr>
            </a:lvl2pPr>
            <a:lvl3pPr marL="216000" indent="0">
              <a:lnSpc>
                <a:spcPts val="1463"/>
              </a:lnSpc>
              <a:spcAft>
                <a:spcPts val="0"/>
              </a:spcAft>
              <a:defRPr sz="1125" strike="noStrike">
                <a:solidFill>
                  <a:schemeClr val="bg1"/>
                </a:solidFill>
              </a:defRPr>
            </a:lvl3pPr>
            <a:lvl4pPr marL="216000" indent="0">
              <a:lnSpc>
                <a:spcPts val="1463"/>
              </a:lnSpc>
              <a:spcAft>
                <a:spcPts val="0"/>
              </a:spcAft>
              <a:buFontTx/>
              <a:buNone/>
              <a:defRPr sz="1125" b="0" i="0" strike="noStrike">
                <a:solidFill>
                  <a:schemeClr val="bg1"/>
                </a:solidFill>
                <a:latin typeface="Calibri" charset="0"/>
                <a:ea typeface="Calibri" charset="0"/>
                <a:cs typeface="Calibri" charset="0"/>
              </a:defRPr>
            </a:lvl4pPr>
            <a:lvl5pPr>
              <a:lnSpc>
                <a:spcPts val="1875"/>
              </a:lnSpc>
              <a:spcAft>
                <a:spcPts val="450"/>
              </a:spcAft>
              <a:defRPr sz="1500" strike="noStrike">
                <a:solidFill>
                  <a:schemeClr val="bg1"/>
                </a:solidFill>
              </a:defRPr>
            </a:lvl5pPr>
          </a:lstStyle>
          <a:p>
            <a:pPr lvl="0"/>
            <a:r>
              <a:rPr lang="de-DE"/>
              <a:t>Formatvorlagen des Textmasters bearbeiten</a:t>
            </a:r>
          </a:p>
        </p:txBody>
      </p:sp>
      <p:sp>
        <p:nvSpPr>
          <p:cNvPr id="16" name="Bildplatzhalter 15"/>
          <p:cNvSpPr>
            <a:spLocks noGrp="1"/>
          </p:cNvSpPr>
          <p:nvPr>
            <p:ph type="pic" sz="quarter" idx="18"/>
          </p:nvPr>
        </p:nvSpPr>
        <p:spPr>
          <a:xfrm>
            <a:off x="3911765" y="1675209"/>
            <a:ext cx="762169" cy="810816"/>
          </a:xfrm>
        </p:spPr>
        <p:txBody>
          <a:bodyPr/>
          <a:lstStyle/>
          <a:p>
            <a:r>
              <a:rPr lang="de-DE"/>
              <a:t>Bild durch Klicken auf Symbol hinzufügen</a:t>
            </a:r>
          </a:p>
        </p:txBody>
      </p:sp>
      <p:sp>
        <p:nvSpPr>
          <p:cNvPr id="17" name="Bildplatzhalter 15"/>
          <p:cNvSpPr>
            <a:spLocks noGrp="1"/>
          </p:cNvSpPr>
          <p:nvPr>
            <p:ph type="pic" sz="quarter" idx="19"/>
          </p:nvPr>
        </p:nvSpPr>
        <p:spPr>
          <a:xfrm>
            <a:off x="7863031" y="1675209"/>
            <a:ext cx="762169" cy="810816"/>
          </a:xfrm>
        </p:spPr>
        <p:txBody>
          <a:bodyPr/>
          <a:lstStyle/>
          <a:p>
            <a:r>
              <a:rPr lang="de-DE"/>
              <a:t>Bild durch Klicken auf Symbol hinzufügen</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points zweispaltig grau">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1468806" y="4795838"/>
            <a:ext cx="3086100" cy="273844"/>
          </a:xfrm>
          <a:prstGeom prst="rect">
            <a:avLst/>
          </a:prstGeom>
        </p:spPr>
        <p:txBody>
          <a:bodyPr/>
          <a:lstStyle/>
          <a:p>
            <a:r>
              <a:rPr lang="de-DE"/>
              <a:t>Optional Dokumententitel, Datum</a:t>
            </a:r>
            <a:endParaRPr lang="de-DE" dirty="0"/>
          </a:p>
        </p:txBody>
      </p:sp>
      <p:sp>
        <p:nvSpPr>
          <p:cNvPr id="7" name="Slide Number Placeholder 6"/>
          <p:cNvSpPr>
            <a:spLocks noGrp="1"/>
          </p:cNvSpPr>
          <p:nvPr>
            <p:ph type="sldNum" sz="quarter" idx="12"/>
          </p:nvPr>
        </p:nvSpPr>
        <p:spPr>
          <a:xfrm>
            <a:off x="715547" y="4795838"/>
            <a:ext cx="375570" cy="273844"/>
          </a:xfrm>
          <a:prstGeom prst="rect">
            <a:avLst/>
          </a:prstGeom>
        </p:spPr>
        <p:txBody>
          <a:bodyPr/>
          <a:lstStyle/>
          <a:p>
            <a:fld id="{6E637D96-F6E7-DB45-9217-11A1C1F011CB}" type="slidenum">
              <a:rPr lang="de-DE" smtClean="0"/>
              <a:t>‹Nr.›</a:t>
            </a:fld>
            <a:endParaRPr lang="de-DE"/>
          </a:p>
        </p:txBody>
      </p:sp>
      <p:sp>
        <p:nvSpPr>
          <p:cNvPr id="8" name="Title 1"/>
          <p:cNvSpPr>
            <a:spLocks noGrp="1"/>
          </p:cNvSpPr>
          <p:nvPr>
            <p:ph type="title" hasCustomPrompt="1"/>
          </p:nvPr>
        </p:nvSpPr>
        <p:spPr>
          <a:xfrm>
            <a:off x="715547" y="329451"/>
            <a:ext cx="6485822" cy="523167"/>
          </a:xfrm>
        </p:spPr>
        <p:txBody>
          <a:bodyPr/>
          <a:lstStyle>
            <a:lvl1pPr>
              <a:lnSpc>
                <a:spcPts val="2625"/>
              </a:lnSpc>
              <a:defRPr sz="2250"/>
            </a:lvl1pPr>
          </a:lstStyle>
          <a:p>
            <a:r>
              <a:rPr lang="de-DE" dirty="0"/>
              <a:t>Folientitel in der ersten Zeile</a:t>
            </a:r>
            <a:endParaRPr lang="en-US" dirty="0"/>
          </a:p>
        </p:txBody>
      </p:sp>
      <p:sp>
        <p:nvSpPr>
          <p:cNvPr id="9" name="Textplatzhalter 9"/>
          <p:cNvSpPr>
            <a:spLocks noGrp="1"/>
          </p:cNvSpPr>
          <p:nvPr>
            <p:ph type="body" sz="quarter" idx="13" hasCustomPrompt="1"/>
          </p:nvPr>
        </p:nvSpPr>
        <p:spPr>
          <a:xfrm>
            <a:off x="715546" y="669806"/>
            <a:ext cx="4059668" cy="342900"/>
          </a:xfrm>
        </p:spPr>
        <p:txBody>
          <a:bodyPr/>
          <a:lstStyle>
            <a:lvl1pPr marL="0" algn="l" defTabSz="685766" rtl="0" eaLnBrk="1" latinLnBrk="0" hangingPunct="1">
              <a:lnSpc>
                <a:spcPts val="2625"/>
              </a:lnSpc>
              <a:spcBef>
                <a:spcPct val="0"/>
              </a:spcBef>
              <a:buNone/>
              <a:defRPr lang="de-DE" sz="2250" b="0" i="0" kern="1200" spc="19" baseline="0" dirty="0" smtClean="0">
                <a:solidFill>
                  <a:srgbClr val="E2001A"/>
                </a:solidFill>
                <a:latin typeface="+mj-lt"/>
                <a:ea typeface="Calibri" charset="0"/>
                <a:cs typeface="Calibri" charset="0"/>
              </a:defRPr>
            </a:lvl1pPr>
            <a:lvl2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2pPr>
            <a:lvl3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3pPr>
            <a:lvl4pPr marL="0" indent="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4pPr>
            <a:lvl5pPr marL="0" algn="l" defTabSz="685766" rtl="0" eaLnBrk="1" latinLnBrk="0" hangingPunct="1">
              <a:lnSpc>
                <a:spcPts val="2625"/>
              </a:lnSpc>
              <a:spcBef>
                <a:spcPct val="0"/>
              </a:spcBef>
              <a:buNone/>
              <a:defRPr lang="de-DE" sz="2250" b="0" i="0" kern="1200" spc="19" baseline="0" dirty="0">
                <a:solidFill>
                  <a:srgbClr val="D52B1E"/>
                </a:solidFill>
                <a:latin typeface="+mj-lt"/>
                <a:ea typeface="Calibri" charset="0"/>
                <a:cs typeface="Calibri" charset="0"/>
              </a:defRPr>
            </a:lvl5pPr>
          </a:lstStyle>
          <a:p>
            <a:pPr lvl="0"/>
            <a:r>
              <a:rPr lang="de-DE" dirty="0"/>
              <a:t>Untertitel optional</a:t>
            </a:r>
          </a:p>
        </p:txBody>
      </p:sp>
      <p:sp>
        <p:nvSpPr>
          <p:cNvPr id="14" name="Content Placeholder 2"/>
          <p:cNvSpPr>
            <a:spLocks noGrp="1"/>
          </p:cNvSpPr>
          <p:nvPr>
            <p:ph sz="half" idx="16"/>
          </p:nvPr>
        </p:nvSpPr>
        <p:spPr>
          <a:xfrm>
            <a:off x="709097" y="3593496"/>
            <a:ext cx="8086861" cy="684182"/>
          </a:xfrm>
          <a:solidFill>
            <a:srgbClr val="39C3D4"/>
          </a:solidFill>
        </p:spPr>
        <p:txBody>
          <a:bodyPr lIns="180000" tIns="0" anchor="ctr" anchorCtr="0">
            <a:noAutofit/>
          </a:bodyPr>
          <a:lstStyle>
            <a:lvl1pPr marL="216000">
              <a:lnSpc>
                <a:spcPts val="2250"/>
              </a:lnSpc>
              <a:spcAft>
                <a:spcPts val="450"/>
              </a:spcAft>
              <a:defRPr sz="2250" u="none" strike="noStrike">
                <a:solidFill>
                  <a:schemeClr val="bg1"/>
                </a:solidFill>
              </a:defRPr>
            </a:lvl1pPr>
            <a:lvl2pPr marL="214313" indent="-214313">
              <a:lnSpc>
                <a:spcPts val="1875"/>
              </a:lnSpc>
              <a:spcAft>
                <a:spcPts val="450"/>
              </a:spcAft>
              <a:buFontTx/>
              <a:buBlip>
                <a:blip r:embed="rId2"/>
              </a:buBlip>
              <a:defRPr sz="1500" strike="noStrike">
                <a:solidFill>
                  <a:schemeClr val="bg1"/>
                </a:solidFill>
              </a:defRPr>
            </a:lvl2pPr>
            <a:lvl3pPr marL="216000" indent="0">
              <a:lnSpc>
                <a:spcPts val="1463"/>
              </a:lnSpc>
              <a:spcAft>
                <a:spcPts val="0"/>
              </a:spcAft>
              <a:defRPr sz="1125" strike="noStrike">
                <a:solidFill>
                  <a:schemeClr val="bg1"/>
                </a:solidFill>
              </a:defRPr>
            </a:lvl3pPr>
            <a:lvl4pPr marL="216000" indent="0">
              <a:lnSpc>
                <a:spcPts val="1463"/>
              </a:lnSpc>
              <a:spcAft>
                <a:spcPts val="0"/>
              </a:spcAft>
              <a:buFontTx/>
              <a:buNone/>
              <a:defRPr sz="1125" b="0" i="0" strike="noStrike">
                <a:solidFill>
                  <a:schemeClr val="bg1"/>
                </a:solidFill>
                <a:latin typeface="Calibri" charset="0"/>
                <a:ea typeface="Calibri" charset="0"/>
                <a:cs typeface="Calibri" charset="0"/>
              </a:defRPr>
            </a:lvl4pPr>
            <a:lvl5pPr>
              <a:lnSpc>
                <a:spcPts val="1875"/>
              </a:lnSpc>
              <a:spcAft>
                <a:spcPts val="450"/>
              </a:spcAft>
              <a:defRPr sz="1500" strike="noStrike">
                <a:solidFill>
                  <a:schemeClr val="bg1"/>
                </a:solidFill>
              </a:defRPr>
            </a:lvl5pPr>
          </a:lstStyle>
          <a:p>
            <a:pPr lvl="0"/>
            <a:r>
              <a:rPr lang="de-DE"/>
              <a:t>Formatvorlagen des Textmasters bearbeiten</a:t>
            </a:r>
          </a:p>
        </p:txBody>
      </p:sp>
      <p:sp>
        <p:nvSpPr>
          <p:cNvPr id="18" name="Bildplatzhalter 15"/>
          <p:cNvSpPr>
            <a:spLocks noGrp="1"/>
          </p:cNvSpPr>
          <p:nvPr>
            <p:ph type="pic" sz="quarter" idx="20"/>
          </p:nvPr>
        </p:nvSpPr>
        <p:spPr>
          <a:xfrm>
            <a:off x="8033789" y="3593496"/>
            <a:ext cx="762169" cy="684181"/>
          </a:xfrm>
        </p:spPr>
        <p:txBody>
          <a:bodyPr/>
          <a:lstStyle/>
          <a:p>
            <a:r>
              <a:rPr lang="de-DE"/>
              <a:t>Bild durch Klicken auf Symbol hinzufügen</a:t>
            </a:r>
          </a:p>
        </p:txBody>
      </p:sp>
      <p:sp>
        <p:nvSpPr>
          <p:cNvPr id="19" name="Bildplatzhalter 15"/>
          <p:cNvSpPr>
            <a:spLocks noGrp="1"/>
          </p:cNvSpPr>
          <p:nvPr>
            <p:ph type="pic" sz="quarter" idx="21"/>
          </p:nvPr>
        </p:nvSpPr>
        <p:spPr>
          <a:xfrm>
            <a:off x="7271620" y="3593496"/>
            <a:ext cx="762169" cy="684181"/>
          </a:xfrm>
        </p:spPr>
        <p:txBody>
          <a:bodyPr/>
          <a:lstStyle/>
          <a:p>
            <a:r>
              <a:rPr lang="de-DE"/>
              <a:t>Bild durch Klicken auf Symbol hinzufügen</a:t>
            </a:r>
          </a:p>
        </p:txBody>
      </p:sp>
      <p:sp>
        <p:nvSpPr>
          <p:cNvPr id="11" name="Content Placeholder 2"/>
          <p:cNvSpPr>
            <a:spLocks noGrp="1"/>
          </p:cNvSpPr>
          <p:nvPr>
            <p:ph idx="15"/>
          </p:nvPr>
        </p:nvSpPr>
        <p:spPr>
          <a:xfrm>
            <a:off x="715546" y="1435067"/>
            <a:ext cx="3948197" cy="1990255"/>
          </a:xfrm>
          <a:solidFill>
            <a:srgbClr val="D7D8D7"/>
          </a:solidFill>
        </p:spPr>
        <p:txBody>
          <a:bodyPr lIns="180000" tIns="125999" rIns="0"/>
          <a:lstStyle>
            <a:lvl1pPr marL="216000" marR="0" indent="0" algn="l" defTabSz="685766" rtl="0" eaLnBrk="1" fontAlgn="auto" latinLnBrk="0" hangingPunct="1">
              <a:lnSpc>
                <a:spcPts val="2100"/>
              </a:lnSpc>
              <a:spcBef>
                <a:spcPts val="0"/>
              </a:spcBef>
              <a:buClrTx/>
              <a:buSzTx/>
              <a:buFontTx/>
              <a:tabLst>
                <a:tab pos="336947" algn="l"/>
                <a:tab pos="6831806" algn="l"/>
              </a:tabLst>
              <a:defRPr sz="1500" u="none">
                <a:solidFill>
                  <a:srgbClr val="3A3A3A"/>
                </a:solidFill>
              </a:defRPr>
            </a:lvl1pPr>
            <a:lvl2pPr marL="216000" marR="0" indent="-216000" algn="l" defTabSz="685766" rtl="0" eaLnBrk="1" fontAlgn="auto" latinLnBrk="0" hangingPunct="1">
              <a:lnSpc>
                <a:spcPts val="2100"/>
              </a:lnSpc>
              <a:spcBef>
                <a:spcPts val="225"/>
              </a:spcBef>
              <a:buClrTx/>
              <a:buSzTx/>
              <a:buFontTx/>
              <a:buBlip>
                <a:blip r:embed="rId3"/>
              </a:buBlip>
              <a:tabLst>
                <a:tab pos="336947" algn="l"/>
                <a:tab pos="6831806" algn="l"/>
              </a:tabLst>
              <a:defRPr sz="1500" u="none">
                <a:solidFill>
                  <a:srgbClr val="3A3A3A"/>
                </a:solidFill>
              </a:defRPr>
            </a:lvl2pPr>
            <a:lvl3pPr marL="360000" marR="0" indent="-144000" algn="l" defTabSz="685766" rtl="0" eaLnBrk="1" fontAlgn="auto" latinLnBrk="0" hangingPunct="1">
              <a:lnSpc>
                <a:spcPts val="1600"/>
              </a:lnSpc>
              <a:spcBef>
                <a:spcPts val="0"/>
              </a:spcBef>
              <a:buClrTx/>
              <a:buSzTx/>
              <a:buFont typeface=".AppleSystemUIFont" charset="-120"/>
              <a:buChar char="-"/>
              <a:tabLst>
                <a:tab pos="336947" algn="l"/>
                <a:tab pos="6831806" algn="l"/>
              </a:tabLst>
              <a:defRPr sz="1300" b="0" i="0" u="none">
                <a:solidFill>
                  <a:srgbClr val="3A3A3A"/>
                </a:solidFill>
                <a:latin typeface="+mj-lt"/>
                <a:ea typeface="Calibri Light" charset="0"/>
                <a:cs typeface="Calibri Light" charset="0"/>
              </a:defRPr>
            </a:lvl3pPr>
            <a:lvl4pPr marL="216000" marR="0" indent="0" algn="l" defTabSz="685766" rtl="0" eaLnBrk="1" fontAlgn="auto" latinLnBrk="0" hangingPunct="1">
              <a:lnSpc>
                <a:spcPts val="1463"/>
              </a:lnSpc>
              <a:spcBef>
                <a:spcPts val="225"/>
              </a:spcBef>
              <a:spcAft>
                <a:spcPts val="0"/>
              </a:spcAft>
              <a:buClrTx/>
              <a:buSzTx/>
              <a:buFontTx/>
              <a:buNone/>
              <a:tabLst>
                <a:tab pos="336947" algn="l"/>
                <a:tab pos="6831806" algn="l"/>
              </a:tabLst>
              <a:defRPr sz="1130" b="1" i="0" u="none">
                <a:solidFill>
                  <a:srgbClr val="39C3D4"/>
                </a:solidFill>
                <a:latin typeface="Calibri" charset="0"/>
                <a:ea typeface="Calibri" charset="0"/>
                <a:cs typeface="Calibri" charset="0"/>
              </a:defRPr>
            </a:lvl4pPr>
            <a:lvl5pPr marL="216000" marR="0" indent="0" algn="l" defTabSz="685766" rtl="0" eaLnBrk="1" fontAlgn="auto" latinLnBrk="0" hangingPunct="1">
              <a:lnSpc>
                <a:spcPts val="1463"/>
              </a:lnSpc>
              <a:spcBef>
                <a:spcPts val="0"/>
              </a:spcBef>
              <a:buClrTx/>
              <a:buSzTx/>
              <a:buFontTx/>
              <a:buNone/>
              <a:tabLst>
                <a:tab pos="336947" algn="l"/>
                <a:tab pos="6831806" algn="l"/>
              </a:tabLst>
              <a:defRPr sz="1130" b="0" i="0" u="none" baseline="0">
                <a:solidFill>
                  <a:srgbClr val="39C3D4"/>
                </a:solidFill>
                <a:latin typeface="+mj-lt"/>
                <a:ea typeface="Calibri" charset="0"/>
                <a:cs typeface="Calibri" charset="0"/>
              </a:defRPr>
            </a:lvl5pPr>
            <a:lvl6pPr marL="216000" indent="0">
              <a:lnSpc>
                <a:spcPts val="1463"/>
              </a:lnSpc>
              <a:spcBef>
                <a:spcPts val="0"/>
              </a:spcBef>
              <a:buNone/>
              <a:defRPr sz="1130" b="1" i="0">
                <a:solidFill>
                  <a:srgbClr val="00AAC3"/>
                </a:solidFill>
                <a:latin typeface="Calibri" charset="0"/>
                <a:ea typeface="Calibri" charset="0"/>
                <a:cs typeface="Calibri" charset="0"/>
              </a:defRPr>
            </a:lvl6pPr>
            <a:lvl7pPr marL="216000" indent="0">
              <a:lnSpc>
                <a:spcPts val="1463"/>
              </a:lnSpc>
              <a:spcBef>
                <a:spcPts val="0"/>
              </a:spcBef>
              <a:buNone/>
              <a:defRPr sz="1130">
                <a:solidFill>
                  <a:srgbClr val="00AAC3"/>
                </a:solidFill>
              </a:defRPr>
            </a:lvl7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2" name="Content Placeholder 2"/>
          <p:cNvSpPr>
            <a:spLocks noGrp="1"/>
          </p:cNvSpPr>
          <p:nvPr>
            <p:ph idx="22"/>
          </p:nvPr>
        </p:nvSpPr>
        <p:spPr>
          <a:xfrm>
            <a:off x="4847761" y="1435066"/>
            <a:ext cx="3948197" cy="1990255"/>
          </a:xfrm>
          <a:solidFill>
            <a:srgbClr val="D7D8D7"/>
          </a:solidFill>
        </p:spPr>
        <p:txBody>
          <a:bodyPr lIns="180000" tIns="125999" rIns="0"/>
          <a:lstStyle>
            <a:lvl1pPr marL="216000" marR="0" indent="0" algn="l" defTabSz="685766" rtl="0" eaLnBrk="1" fontAlgn="auto" latinLnBrk="0" hangingPunct="1">
              <a:lnSpc>
                <a:spcPts val="2100"/>
              </a:lnSpc>
              <a:spcBef>
                <a:spcPts val="0"/>
              </a:spcBef>
              <a:buClrTx/>
              <a:buSzTx/>
              <a:buFontTx/>
              <a:tabLst>
                <a:tab pos="336947" algn="l"/>
                <a:tab pos="6831806" algn="l"/>
              </a:tabLst>
              <a:defRPr sz="1500" u="none">
                <a:solidFill>
                  <a:srgbClr val="3A3A3A"/>
                </a:solidFill>
              </a:defRPr>
            </a:lvl1pPr>
            <a:lvl2pPr marL="216000" marR="0" indent="-216000" algn="l" defTabSz="685766" rtl="0" eaLnBrk="1" fontAlgn="auto" latinLnBrk="0" hangingPunct="1">
              <a:lnSpc>
                <a:spcPts val="2100"/>
              </a:lnSpc>
              <a:spcBef>
                <a:spcPts val="225"/>
              </a:spcBef>
              <a:buClrTx/>
              <a:buSzTx/>
              <a:buFontTx/>
              <a:buBlip>
                <a:blip r:embed="rId3"/>
              </a:buBlip>
              <a:tabLst>
                <a:tab pos="336947" algn="l"/>
                <a:tab pos="6831806" algn="l"/>
              </a:tabLst>
              <a:defRPr sz="1500" u="none">
                <a:solidFill>
                  <a:srgbClr val="3A3A3A"/>
                </a:solidFill>
              </a:defRPr>
            </a:lvl2pPr>
            <a:lvl3pPr marL="360000" marR="0" indent="-144000" algn="l" defTabSz="685766" rtl="0" eaLnBrk="1" fontAlgn="auto" latinLnBrk="0" hangingPunct="1">
              <a:lnSpc>
                <a:spcPts val="1600"/>
              </a:lnSpc>
              <a:spcBef>
                <a:spcPts val="0"/>
              </a:spcBef>
              <a:buClrTx/>
              <a:buSzTx/>
              <a:buFont typeface=".AppleSystemUIFont" charset="-120"/>
              <a:buChar char="-"/>
              <a:tabLst>
                <a:tab pos="336947" algn="l"/>
                <a:tab pos="6831806" algn="l"/>
              </a:tabLst>
              <a:defRPr sz="1300" b="0" i="0" u="none">
                <a:solidFill>
                  <a:srgbClr val="3A3A3A"/>
                </a:solidFill>
                <a:latin typeface="+mj-lt"/>
                <a:ea typeface="Calibri Light" charset="0"/>
                <a:cs typeface="Calibri Light" charset="0"/>
              </a:defRPr>
            </a:lvl3pPr>
            <a:lvl4pPr marL="216000" marR="0" indent="0" algn="l" defTabSz="685766" rtl="0" eaLnBrk="1" fontAlgn="auto" latinLnBrk="0" hangingPunct="1">
              <a:lnSpc>
                <a:spcPts val="1463"/>
              </a:lnSpc>
              <a:spcBef>
                <a:spcPts val="225"/>
              </a:spcBef>
              <a:spcAft>
                <a:spcPts val="0"/>
              </a:spcAft>
              <a:buClrTx/>
              <a:buSzTx/>
              <a:buFontTx/>
              <a:buNone/>
              <a:tabLst>
                <a:tab pos="336947" algn="l"/>
                <a:tab pos="6831806" algn="l"/>
              </a:tabLst>
              <a:defRPr sz="1130" b="1" i="0" u="none">
                <a:solidFill>
                  <a:srgbClr val="39C3D4"/>
                </a:solidFill>
                <a:latin typeface="Calibri" charset="0"/>
                <a:ea typeface="Calibri" charset="0"/>
                <a:cs typeface="Calibri" charset="0"/>
              </a:defRPr>
            </a:lvl4pPr>
            <a:lvl5pPr marL="216000" marR="0" indent="0" algn="l" defTabSz="685766" rtl="0" eaLnBrk="1" fontAlgn="auto" latinLnBrk="0" hangingPunct="1">
              <a:lnSpc>
                <a:spcPts val="1463"/>
              </a:lnSpc>
              <a:spcBef>
                <a:spcPts val="0"/>
              </a:spcBef>
              <a:buClrTx/>
              <a:buSzTx/>
              <a:buFontTx/>
              <a:buNone/>
              <a:tabLst>
                <a:tab pos="336947" algn="l"/>
                <a:tab pos="6831806" algn="l"/>
              </a:tabLst>
              <a:defRPr sz="1130" b="0" i="0" u="none" baseline="0">
                <a:solidFill>
                  <a:srgbClr val="39C3D4"/>
                </a:solidFill>
                <a:latin typeface="+mj-lt"/>
                <a:ea typeface="Calibri" charset="0"/>
                <a:cs typeface="Calibri" charset="0"/>
              </a:defRPr>
            </a:lvl5pPr>
            <a:lvl6pPr marL="216000" indent="0">
              <a:lnSpc>
                <a:spcPts val="1463"/>
              </a:lnSpc>
              <a:spcBef>
                <a:spcPts val="0"/>
              </a:spcBef>
              <a:buNone/>
              <a:defRPr sz="1130" b="1" i="0">
                <a:solidFill>
                  <a:srgbClr val="00AAC3"/>
                </a:solidFill>
                <a:latin typeface="Calibri" charset="0"/>
                <a:ea typeface="Calibri" charset="0"/>
                <a:cs typeface="Calibri" charset="0"/>
              </a:defRPr>
            </a:lvl6pPr>
            <a:lvl7pPr marL="216000" indent="0">
              <a:lnSpc>
                <a:spcPts val="1463"/>
              </a:lnSpc>
              <a:spcBef>
                <a:spcPts val="0"/>
              </a:spcBef>
              <a:buNone/>
              <a:defRPr sz="1130">
                <a:solidFill>
                  <a:srgbClr val="00AAC3"/>
                </a:solidFill>
              </a:defRPr>
            </a:lvl7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halt zweispalti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15546" y="1296467"/>
            <a:ext cx="3888253" cy="3263504"/>
          </a:xfrm>
        </p:spPr>
        <p:txBody>
          <a:bodyPr/>
          <a:lstStyle>
            <a:lvl1pPr marL="0" indent="0">
              <a:lnSpc>
                <a:spcPts val="1275"/>
              </a:lnSpc>
              <a:spcAft>
                <a:spcPts val="0"/>
              </a:spcAft>
              <a:buFontTx/>
              <a:buNone/>
              <a:defRPr sz="938" u="none" strike="noStrike">
                <a:solidFill>
                  <a:srgbClr val="3A3A3A"/>
                </a:solidFill>
              </a:defRPr>
            </a:lvl1pPr>
            <a:lvl2pPr marL="0" indent="0">
              <a:lnSpc>
                <a:spcPts val="1275"/>
              </a:lnSpc>
              <a:spcAft>
                <a:spcPts val="0"/>
              </a:spcAft>
              <a:buFontTx/>
              <a:buNone/>
              <a:defRPr sz="938" strike="noStrike">
                <a:solidFill>
                  <a:srgbClr val="3A3A3A"/>
                </a:solidFill>
              </a:defRPr>
            </a:lvl2pPr>
            <a:lvl3pPr marL="162000" indent="0">
              <a:lnSpc>
                <a:spcPts val="1100"/>
              </a:lnSpc>
              <a:spcAft>
                <a:spcPts val="0"/>
              </a:spcAft>
              <a:buFontTx/>
              <a:buNone/>
              <a:defRPr sz="938" b="1" i="0" strike="noStrike">
                <a:solidFill>
                  <a:srgbClr val="3A3A3A"/>
                </a:solidFill>
                <a:latin typeface="Calibri" charset="0"/>
                <a:ea typeface="Calibri" charset="0"/>
                <a:cs typeface="Calibri" charset="0"/>
              </a:defRPr>
            </a:lvl3pPr>
            <a:lvl4pPr marL="162000" indent="-162000">
              <a:lnSpc>
                <a:spcPts val="1100"/>
              </a:lnSpc>
              <a:spcBef>
                <a:spcPts val="175"/>
              </a:spcBef>
              <a:spcAft>
                <a:spcPts val="0"/>
              </a:spcAft>
              <a:buFontTx/>
              <a:buBlip>
                <a:blip r:embed="rId2"/>
              </a:buBlip>
              <a:defRPr sz="938" b="0" i="0" strike="noStrike">
                <a:solidFill>
                  <a:srgbClr val="3A3A3A"/>
                </a:solidFill>
                <a:latin typeface="Calibri Light" charset="0"/>
                <a:ea typeface="Calibri Light" charset="0"/>
                <a:cs typeface="Calibri Light" charset="0"/>
              </a:defRPr>
            </a:lvl4pPr>
            <a:lvl5pPr marL="270000" indent="-108000">
              <a:lnSpc>
                <a:spcPts val="1100"/>
              </a:lnSpc>
              <a:spcAft>
                <a:spcPts val="0"/>
              </a:spcAft>
              <a:defRPr sz="938" strike="noStrike">
                <a:solidFill>
                  <a:srgbClr val="3A3A3A"/>
                </a:solidFill>
              </a:defRPr>
            </a:lvl5pPr>
            <a:lvl6pPr marL="162000" indent="0">
              <a:lnSpc>
                <a:spcPts val="1100"/>
              </a:lnSpc>
              <a:spcBef>
                <a:spcPts val="0"/>
              </a:spcBef>
              <a:buFontTx/>
              <a:buNone/>
              <a:defRPr sz="940" b="0" i="0">
                <a:solidFill>
                  <a:srgbClr val="39C3D4"/>
                </a:solidFill>
                <a:latin typeface="Calibri" charset="0"/>
                <a:ea typeface="Calibri" charset="0"/>
                <a:cs typeface="Calibri" charset="0"/>
              </a:defRPr>
            </a:lvl6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Footer Placeholder 5"/>
          <p:cNvSpPr>
            <a:spLocks noGrp="1"/>
          </p:cNvSpPr>
          <p:nvPr>
            <p:ph type="ftr" sz="quarter" idx="11"/>
          </p:nvPr>
        </p:nvSpPr>
        <p:spPr>
          <a:xfrm>
            <a:off x="1468806" y="4795838"/>
            <a:ext cx="3086100" cy="273844"/>
          </a:xfrm>
          <a:prstGeom prst="rect">
            <a:avLst/>
          </a:prstGeom>
        </p:spPr>
        <p:txBody>
          <a:bodyPr/>
          <a:lstStyle/>
          <a:p>
            <a:r>
              <a:rPr lang="de-DE" dirty="0"/>
              <a:t>Optional Dokumententitel, Datum</a:t>
            </a:r>
          </a:p>
        </p:txBody>
      </p:sp>
      <p:sp>
        <p:nvSpPr>
          <p:cNvPr id="7" name="Slide Number Placeholder 6"/>
          <p:cNvSpPr>
            <a:spLocks noGrp="1"/>
          </p:cNvSpPr>
          <p:nvPr>
            <p:ph type="sldNum" sz="quarter" idx="12"/>
          </p:nvPr>
        </p:nvSpPr>
        <p:spPr>
          <a:xfrm>
            <a:off x="715547" y="4795838"/>
            <a:ext cx="375570" cy="273844"/>
          </a:xfrm>
          <a:prstGeom prst="rect">
            <a:avLst/>
          </a:prstGeom>
        </p:spPr>
        <p:txBody>
          <a:bodyPr/>
          <a:lstStyle/>
          <a:p>
            <a:fld id="{6E637D96-F6E7-DB45-9217-11A1C1F011CB}" type="slidenum">
              <a:rPr lang="de-DE" smtClean="0"/>
              <a:t>‹Nr.›</a:t>
            </a:fld>
            <a:endParaRPr lang="de-DE"/>
          </a:p>
        </p:txBody>
      </p:sp>
      <p:sp>
        <p:nvSpPr>
          <p:cNvPr id="8" name="Title 1"/>
          <p:cNvSpPr>
            <a:spLocks noGrp="1"/>
          </p:cNvSpPr>
          <p:nvPr>
            <p:ph type="title" hasCustomPrompt="1"/>
          </p:nvPr>
        </p:nvSpPr>
        <p:spPr>
          <a:xfrm>
            <a:off x="715547" y="329451"/>
            <a:ext cx="6485822" cy="523167"/>
          </a:xfrm>
        </p:spPr>
        <p:txBody>
          <a:bodyPr/>
          <a:lstStyle>
            <a:lvl1pPr>
              <a:lnSpc>
                <a:spcPts val="2625"/>
              </a:lnSpc>
              <a:defRPr sz="2250"/>
            </a:lvl1pPr>
          </a:lstStyle>
          <a:p>
            <a:r>
              <a:rPr lang="de-DE" dirty="0"/>
              <a:t>Folientitel in der ersten Zeile</a:t>
            </a:r>
            <a:endParaRPr lang="en-US" dirty="0"/>
          </a:p>
        </p:txBody>
      </p:sp>
      <p:sp>
        <p:nvSpPr>
          <p:cNvPr id="9" name="Textplatzhalter 9"/>
          <p:cNvSpPr>
            <a:spLocks noGrp="1"/>
          </p:cNvSpPr>
          <p:nvPr>
            <p:ph type="body" sz="quarter" idx="13" hasCustomPrompt="1"/>
          </p:nvPr>
        </p:nvSpPr>
        <p:spPr>
          <a:xfrm>
            <a:off x="715546" y="669806"/>
            <a:ext cx="4059668" cy="342900"/>
          </a:xfrm>
        </p:spPr>
        <p:txBody>
          <a:bodyPr/>
          <a:lstStyle>
            <a:lvl1pPr marL="0" algn="l" defTabSz="685766" rtl="0" eaLnBrk="1" latinLnBrk="0" hangingPunct="1">
              <a:lnSpc>
                <a:spcPts val="2625"/>
              </a:lnSpc>
              <a:spcBef>
                <a:spcPct val="0"/>
              </a:spcBef>
              <a:buNone/>
              <a:defRPr lang="de-DE" sz="2250" b="0" i="0" kern="1200" spc="19" baseline="0" dirty="0" smtClean="0">
                <a:solidFill>
                  <a:srgbClr val="E2001A"/>
                </a:solidFill>
                <a:latin typeface="+mj-lt"/>
                <a:ea typeface="Calibri" charset="0"/>
                <a:cs typeface="Calibri" charset="0"/>
              </a:defRPr>
            </a:lvl1pPr>
            <a:lvl2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2pPr>
            <a:lvl3pPr marL="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3pPr>
            <a:lvl4pPr marL="0" indent="0" algn="l" defTabSz="685766" rtl="0" eaLnBrk="1" latinLnBrk="0" hangingPunct="1">
              <a:lnSpc>
                <a:spcPts val="2625"/>
              </a:lnSpc>
              <a:spcBef>
                <a:spcPct val="0"/>
              </a:spcBef>
              <a:buNone/>
              <a:defRPr lang="de-DE" sz="2250" b="0" i="0" kern="1200" spc="19" baseline="0" dirty="0" smtClean="0">
                <a:solidFill>
                  <a:srgbClr val="D52B1E"/>
                </a:solidFill>
                <a:latin typeface="+mj-lt"/>
                <a:ea typeface="Calibri" charset="0"/>
                <a:cs typeface="Calibri" charset="0"/>
              </a:defRPr>
            </a:lvl4pPr>
            <a:lvl5pPr marL="0" algn="l" defTabSz="685766" rtl="0" eaLnBrk="1" latinLnBrk="0" hangingPunct="1">
              <a:lnSpc>
                <a:spcPts val="2625"/>
              </a:lnSpc>
              <a:spcBef>
                <a:spcPct val="0"/>
              </a:spcBef>
              <a:buNone/>
              <a:defRPr lang="de-DE" sz="2250" b="0" i="0" kern="1200" spc="19" baseline="0" dirty="0">
                <a:solidFill>
                  <a:srgbClr val="D52B1E"/>
                </a:solidFill>
                <a:latin typeface="+mj-lt"/>
                <a:ea typeface="Calibri" charset="0"/>
                <a:cs typeface="Calibri" charset="0"/>
              </a:defRPr>
            </a:lvl5pPr>
          </a:lstStyle>
          <a:p>
            <a:pPr lvl="0"/>
            <a:r>
              <a:rPr lang="de-DE" dirty="0"/>
              <a:t>Untertitel optional</a:t>
            </a:r>
          </a:p>
        </p:txBody>
      </p:sp>
      <p:sp>
        <p:nvSpPr>
          <p:cNvPr id="12" name="Content Placeholder 2"/>
          <p:cNvSpPr>
            <a:spLocks noGrp="1"/>
          </p:cNvSpPr>
          <p:nvPr>
            <p:ph sz="half" idx="15"/>
          </p:nvPr>
        </p:nvSpPr>
        <p:spPr>
          <a:xfrm>
            <a:off x="4908549" y="1296467"/>
            <a:ext cx="3888253" cy="3263504"/>
          </a:xfrm>
        </p:spPr>
        <p:txBody>
          <a:bodyPr/>
          <a:lstStyle>
            <a:lvl1pPr marL="0" indent="0">
              <a:lnSpc>
                <a:spcPts val="1275"/>
              </a:lnSpc>
              <a:spcAft>
                <a:spcPts val="0"/>
              </a:spcAft>
              <a:buFontTx/>
              <a:buNone/>
              <a:defRPr sz="938" u="none" strike="noStrike">
                <a:solidFill>
                  <a:srgbClr val="3A3A3A"/>
                </a:solidFill>
              </a:defRPr>
            </a:lvl1pPr>
            <a:lvl2pPr marL="0" indent="0">
              <a:lnSpc>
                <a:spcPts val="1275"/>
              </a:lnSpc>
              <a:spcAft>
                <a:spcPts val="0"/>
              </a:spcAft>
              <a:buFontTx/>
              <a:buNone/>
              <a:defRPr sz="938" strike="noStrike">
                <a:solidFill>
                  <a:srgbClr val="3A3A3A"/>
                </a:solidFill>
              </a:defRPr>
            </a:lvl2pPr>
            <a:lvl3pPr marL="162000" indent="0">
              <a:lnSpc>
                <a:spcPts val="1100"/>
              </a:lnSpc>
              <a:spcAft>
                <a:spcPts val="0"/>
              </a:spcAft>
              <a:buFontTx/>
              <a:buNone/>
              <a:defRPr sz="938" b="1" i="0" strike="noStrike">
                <a:solidFill>
                  <a:srgbClr val="3A3A3A"/>
                </a:solidFill>
                <a:latin typeface="Calibri" charset="0"/>
                <a:ea typeface="Calibri" charset="0"/>
                <a:cs typeface="Calibri" charset="0"/>
              </a:defRPr>
            </a:lvl3pPr>
            <a:lvl4pPr marL="162000" indent="-162000">
              <a:lnSpc>
                <a:spcPts val="1100"/>
              </a:lnSpc>
              <a:spcBef>
                <a:spcPts val="175"/>
              </a:spcBef>
              <a:spcAft>
                <a:spcPts val="0"/>
              </a:spcAft>
              <a:buFontTx/>
              <a:buBlip>
                <a:blip r:embed="rId2"/>
              </a:buBlip>
              <a:defRPr sz="938" b="0" i="0" strike="noStrike">
                <a:solidFill>
                  <a:srgbClr val="3A3A3A"/>
                </a:solidFill>
                <a:latin typeface="Calibri Light" charset="0"/>
                <a:ea typeface="Calibri Light" charset="0"/>
                <a:cs typeface="Calibri Light" charset="0"/>
              </a:defRPr>
            </a:lvl4pPr>
            <a:lvl5pPr marL="270000" indent="-108000">
              <a:lnSpc>
                <a:spcPts val="1100"/>
              </a:lnSpc>
              <a:spcAft>
                <a:spcPts val="0"/>
              </a:spcAft>
              <a:defRPr sz="938" strike="noStrike">
                <a:solidFill>
                  <a:srgbClr val="3A3A3A"/>
                </a:solidFill>
              </a:defRPr>
            </a:lvl5pPr>
            <a:lvl6pPr marL="162000" indent="0">
              <a:lnSpc>
                <a:spcPts val="1100"/>
              </a:lnSpc>
              <a:spcBef>
                <a:spcPts val="0"/>
              </a:spcBef>
              <a:buFontTx/>
              <a:buNone/>
              <a:defRPr sz="940" b="0" i="0">
                <a:solidFill>
                  <a:srgbClr val="39C3D4"/>
                </a:solidFill>
                <a:latin typeface="Calibri" charset="0"/>
                <a:ea typeface="Calibri" charset="0"/>
                <a:cs typeface="Calibri" charset="0"/>
              </a:defRPr>
            </a:lvl6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9.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15547" y="273844"/>
            <a:ext cx="8081255" cy="994172"/>
          </a:xfrm>
          <a:prstGeom prst="rect">
            <a:avLst/>
          </a:prstGeom>
        </p:spPr>
        <p:txBody>
          <a:bodyPr vert="horz" lIns="0" tIns="0" rIns="0" bIns="0" rtlCol="0" anchor="t" anchorCtr="0">
            <a:noAutofit/>
          </a:bodyPr>
          <a:lstStyle/>
          <a:p>
            <a:r>
              <a:rPr lang="de-DE" dirty="0"/>
              <a:t>Mastertitelformat bearbeiten</a:t>
            </a:r>
            <a:endParaRPr lang="en-US" dirty="0"/>
          </a:p>
        </p:txBody>
      </p:sp>
      <p:sp>
        <p:nvSpPr>
          <p:cNvPr id="3" name="Text Placeholder 2"/>
          <p:cNvSpPr>
            <a:spLocks noGrp="1"/>
          </p:cNvSpPr>
          <p:nvPr>
            <p:ph type="body" idx="1"/>
          </p:nvPr>
        </p:nvSpPr>
        <p:spPr>
          <a:xfrm>
            <a:off x="715547" y="1369219"/>
            <a:ext cx="8081255" cy="3263504"/>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marL="0" marR="0" lvl="4" indent="0" algn="l" defTabSz="685766" rtl="0" eaLnBrk="1" fontAlgn="auto" latinLnBrk="0" hangingPunct="1">
              <a:lnSpc>
                <a:spcPts val="1275"/>
              </a:lnSpc>
              <a:spcBef>
                <a:spcPts val="0"/>
              </a:spcBef>
              <a:spcAft>
                <a:spcPts val="0"/>
              </a:spcAft>
              <a:buClrTx/>
              <a:buSzTx/>
              <a:tabLst>
                <a:tab pos="162000" algn="l"/>
                <a:tab pos="176850" algn="l"/>
              </a:tabLst>
              <a:defRPr/>
            </a:pPr>
            <a:r>
              <a:rPr lang="de-DE" dirty="0"/>
              <a:t>Fünfte Ebene</a:t>
            </a:r>
          </a:p>
        </p:txBody>
      </p:sp>
      <p:pic>
        <p:nvPicPr>
          <p:cNvPr id="13" name="Bild 12"/>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7649228" y="344250"/>
            <a:ext cx="1147574" cy="249272"/>
          </a:xfrm>
          <a:prstGeom prst="rect">
            <a:avLst/>
          </a:prstGeom>
        </p:spPr>
      </p:pic>
    </p:spTree>
    <p:extLst>
      <p:ext uri="{BB962C8B-B14F-4D97-AF65-F5344CB8AC3E}">
        <p14:creationId xmlns:p14="http://schemas.microsoft.com/office/powerpoint/2010/main" val="874846364"/>
      </p:ext>
    </p:extLst>
  </p:cSld>
  <p:clrMap bg1="lt1" tx1="dk1" bg2="lt2" tx2="dk2" accent1="accent1" accent2="accent2" accent3="accent3" accent4="accent4" accent5="accent5" accent6="accent6" hlink="hlink" folHlink="folHlink"/>
  <p:sldLayoutIdLst>
    <p:sldLayoutId id="2147483678" r:id="rId1"/>
    <p:sldLayoutId id="2147483661" r:id="rId2"/>
    <p:sldLayoutId id="2147483662" r:id="rId3"/>
    <p:sldLayoutId id="2147483664" r:id="rId4"/>
    <p:sldLayoutId id="2147483672" r:id="rId5"/>
    <p:sldLayoutId id="2147483673" r:id="rId6"/>
    <p:sldLayoutId id="2147483674" r:id="rId7"/>
    <p:sldLayoutId id="2147483675" r:id="rId8"/>
    <p:sldLayoutId id="2147483676" r:id="rId9"/>
    <p:sldLayoutId id="2147483677" r:id="rId10"/>
    <p:sldLayoutId id="2147483679" r:id="rId11"/>
  </p:sldLayoutIdLst>
  <p:hf hdr="0"/>
  <p:txStyles>
    <p:titleStyle>
      <a:lvl1pPr algn="l" defTabSz="685766" rtl="0" eaLnBrk="1" latinLnBrk="0" hangingPunct="1">
        <a:lnSpc>
          <a:spcPts val="3750"/>
        </a:lnSpc>
        <a:spcBef>
          <a:spcPct val="0"/>
        </a:spcBef>
        <a:buNone/>
        <a:defRPr sz="3450" b="1" i="0" kern="1200" spc="19" baseline="0">
          <a:solidFill>
            <a:srgbClr val="E2001A"/>
          </a:solidFill>
          <a:latin typeface="Calibri" charset="0"/>
          <a:ea typeface="Calibri" charset="0"/>
          <a:cs typeface="Calibri" charset="0"/>
        </a:defRPr>
      </a:lvl1pPr>
    </p:titleStyle>
    <p:bodyStyle>
      <a:lvl1pPr marL="0" indent="0" algn="l" defTabSz="685766" rtl="0" eaLnBrk="1" latinLnBrk="0" hangingPunct="1">
        <a:lnSpc>
          <a:spcPts val="1275"/>
        </a:lnSpc>
        <a:spcBef>
          <a:spcPts val="0"/>
        </a:spcBef>
        <a:buFontTx/>
        <a:buNone/>
        <a:defRPr sz="938" b="1" i="0" kern="1200" spc="19" baseline="0">
          <a:solidFill>
            <a:srgbClr val="3A3A3A"/>
          </a:solidFill>
          <a:latin typeface="Calibri" charset="0"/>
          <a:ea typeface="Calibri" charset="0"/>
          <a:cs typeface="Calibri" charset="0"/>
        </a:defRPr>
      </a:lvl1pPr>
      <a:lvl2pPr marL="0" indent="0" algn="l" defTabSz="685766" rtl="0" eaLnBrk="1" latinLnBrk="0" hangingPunct="1">
        <a:lnSpc>
          <a:spcPts val="1275"/>
        </a:lnSpc>
        <a:spcBef>
          <a:spcPts val="0"/>
        </a:spcBef>
        <a:buFontTx/>
        <a:buNone/>
        <a:defRPr sz="938" b="0" i="0" kern="1200" spc="19" baseline="0">
          <a:solidFill>
            <a:srgbClr val="3A3A3A"/>
          </a:solidFill>
          <a:latin typeface="Calibri Light" charset="0"/>
          <a:ea typeface="Calibri Light" charset="0"/>
          <a:cs typeface="Calibri Light" charset="0"/>
        </a:defRPr>
      </a:lvl2pPr>
      <a:lvl3pPr marL="162000" indent="0" algn="l" defTabSz="685766" rtl="0" eaLnBrk="1" latinLnBrk="0" hangingPunct="1">
        <a:lnSpc>
          <a:spcPts val="1275"/>
        </a:lnSpc>
        <a:spcBef>
          <a:spcPts val="0"/>
        </a:spcBef>
        <a:buFontTx/>
        <a:buNone/>
        <a:defRPr sz="938" b="1" i="0" kern="1200" spc="19" baseline="0">
          <a:solidFill>
            <a:srgbClr val="3A3A3A"/>
          </a:solidFill>
          <a:latin typeface="Calibri" charset="0"/>
          <a:ea typeface="Calibri" charset="0"/>
          <a:cs typeface="Calibri" charset="0"/>
        </a:defRPr>
      </a:lvl3pPr>
      <a:lvl4pPr marL="0" indent="-162000" algn="l" defTabSz="685766" rtl="0" eaLnBrk="1" latinLnBrk="0" hangingPunct="1">
        <a:lnSpc>
          <a:spcPts val="1050"/>
        </a:lnSpc>
        <a:spcBef>
          <a:spcPts val="0"/>
        </a:spcBef>
        <a:spcAft>
          <a:spcPts val="225"/>
        </a:spcAft>
        <a:buFontTx/>
        <a:buBlip>
          <a:blip r:embed="rId14"/>
        </a:buBlip>
        <a:defRPr sz="938" b="0" i="0" kern="1200" spc="19" baseline="0">
          <a:solidFill>
            <a:srgbClr val="3A3A3A"/>
          </a:solidFill>
          <a:latin typeface="Calibri Light" charset="0"/>
          <a:ea typeface="Calibri Light" charset="0"/>
          <a:cs typeface="Calibri Light" charset="0"/>
        </a:defRPr>
      </a:lvl4pPr>
      <a:lvl5pPr marL="171450" indent="457200" algn="l" defTabSz="685766" rtl="0" eaLnBrk="1" latinLnBrk="0" hangingPunct="1">
        <a:lnSpc>
          <a:spcPts val="1275"/>
        </a:lnSpc>
        <a:spcBef>
          <a:spcPts val="0"/>
        </a:spcBef>
        <a:buFont typeface=".AppleSystemUIFont" charset="-120"/>
        <a:buChar char="-"/>
        <a:tabLst>
          <a:tab pos="177403" algn="l"/>
        </a:tabLst>
        <a:defRPr sz="938" b="0" i="0" kern="1200" spc="19" baseline="0">
          <a:solidFill>
            <a:srgbClr val="3A3A3A"/>
          </a:solidFill>
          <a:latin typeface="Calibri Light" charset="0"/>
          <a:ea typeface="Calibri Light" charset="0"/>
          <a:cs typeface="Calibri Light" charset="0"/>
        </a:defRPr>
      </a:lvl5pPr>
      <a:lvl6pPr marL="1885856"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1"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4"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3"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1" algn="l" defTabSz="685766" rtl="0" eaLnBrk="1" latinLnBrk="0" hangingPunct="1">
        <a:defRPr sz="1350" kern="1200">
          <a:solidFill>
            <a:schemeClr val="tx1"/>
          </a:solidFill>
          <a:latin typeface="+mn-lt"/>
          <a:ea typeface="+mn-ea"/>
          <a:cs typeface="+mn-cs"/>
        </a:defRPr>
      </a:lvl5pPr>
      <a:lvl6pPr marL="1714414"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3" algn="l" defTabSz="685766"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15547" y="273844"/>
            <a:ext cx="8081255" cy="994172"/>
          </a:xfrm>
          <a:prstGeom prst="rect">
            <a:avLst/>
          </a:prstGeom>
        </p:spPr>
        <p:txBody>
          <a:bodyPr vert="horz" lIns="0" tIns="0" rIns="0" bIns="0" rtlCol="0" anchor="t" anchorCtr="0">
            <a:noAutofit/>
          </a:bodyPr>
          <a:lstStyle/>
          <a:p>
            <a:r>
              <a:rPr lang="de-DE" dirty="0"/>
              <a:t>Mastertitelformat bearbeiten</a:t>
            </a:r>
            <a:endParaRPr lang="en-US" dirty="0"/>
          </a:p>
        </p:txBody>
      </p:sp>
      <p:sp>
        <p:nvSpPr>
          <p:cNvPr id="3" name="Text Placeholder 2"/>
          <p:cNvSpPr>
            <a:spLocks noGrp="1"/>
          </p:cNvSpPr>
          <p:nvPr>
            <p:ph type="body" idx="1"/>
          </p:nvPr>
        </p:nvSpPr>
        <p:spPr>
          <a:xfrm>
            <a:off x="715547" y="1369219"/>
            <a:ext cx="8081255" cy="3263504"/>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marL="0" marR="0" lvl="4" indent="0" algn="l" defTabSz="685766" rtl="0" eaLnBrk="1" fontAlgn="auto" latinLnBrk="0" hangingPunct="1">
              <a:lnSpc>
                <a:spcPts val="1275"/>
              </a:lnSpc>
              <a:spcBef>
                <a:spcPts val="0"/>
              </a:spcBef>
              <a:spcAft>
                <a:spcPts val="0"/>
              </a:spcAft>
              <a:buClrTx/>
              <a:buSzTx/>
              <a:tabLst>
                <a:tab pos="162000" algn="l"/>
                <a:tab pos="176850" algn="l"/>
              </a:tabLst>
              <a:defRPr/>
            </a:pPr>
            <a:r>
              <a:rPr lang="de-DE" dirty="0"/>
              <a:t>Fünfte Ebene</a:t>
            </a:r>
          </a:p>
        </p:txBody>
      </p:sp>
      <p:pic>
        <p:nvPicPr>
          <p:cNvPr id="13" name="Bild 12"/>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7649228" y="344250"/>
            <a:ext cx="1147574" cy="249272"/>
          </a:xfrm>
          <a:prstGeom prst="rect">
            <a:avLst/>
          </a:prstGeom>
        </p:spPr>
      </p:pic>
    </p:spTree>
    <p:extLst>
      <p:ext uri="{BB962C8B-B14F-4D97-AF65-F5344CB8AC3E}">
        <p14:creationId xmlns:p14="http://schemas.microsoft.com/office/powerpoint/2010/main" val="378944996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hf hdr="0"/>
  <p:txStyles>
    <p:titleStyle>
      <a:lvl1pPr algn="l" defTabSz="685766" rtl="0" eaLnBrk="1" latinLnBrk="0" hangingPunct="1">
        <a:lnSpc>
          <a:spcPts val="3750"/>
        </a:lnSpc>
        <a:spcBef>
          <a:spcPct val="0"/>
        </a:spcBef>
        <a:buNone/>
        <a:defRPr sz="3450" b="1" i="0" kern="1200" spc="19" baseline="0">
          <a:solidFill>
            <a:srgbClr val="E2001A"/>
          </a:solidFill>
          <a:latin typeface="Calibri" charset="0"/>
          <a:ea typeface="Calibri" charset="0"/>
          <a:cs typeface="Calibri" charset="0"/>
        </a:defRPr>
      </a:lvl1pPr>
    </p:titleStyle>
    <p:bodyStyle>
      <a:lvl1pPr marL="0" indent="0" algn="l" defTabSz="685766" rtl="0" eaLnBrk="1" latinLnBrk="0" hangingPunct="1">
        <a:lnSpc>
          <a:spcPts val="1275"/>
        </a:lnSpc>
        <a:spcBef>
          <a:spcPts val="0"/>
        </a:spcBef>
        <a:buFontTx/>
        <a:buNone/>
        <a:defRPr sz="938" b="1" i="0" kern="1200" spc="19" baseline="0">
          <a:solidFill>
            <a:srgbClr val="3A3A3A"/>
          </a:solidFill>
          <a:latin typeface="Calibri" charset="0"/>
          <a:ea typeface="Calibri" charset="0"/>
          <a:cs typeface="Calibri" charset="0"/>
        </a:defRPr>
      </a:lvl1pPr>
      <a:lvl2pPr marL="0" indent="0" algn="l" defTabSz="685766" rtl="0" eaLnBrk="1" latinLnBrk="0" hangingPunct="1">
        <a:lnSpc>
          <a:spcPts val="1275"/>
        </a:lnSpc>
        <a:spcBef>
          <a:spcPts val="0"/>
        </a:spcBef>
        <a:buFontTx/>
        <a:buNone/>
        <a:defRPr sz="938" b="0" i="0" kern="1200" spc="19" baseline="0">
          <a:solidFill>
            <a:srgbClr val="3A3A3A"/>
          </a:solidFill>
          <a:latin typeface="Calibri Light" charset="0"/>
          <a:ea typeface="Calibri Light" charset="0"/>
          <a:cs typeface="Calibri Light" charset="0"/>
        </a:defRPr>
      </a:lvl2pPr>
      <a:lvl3pPr marL="162000" indent="0" algn="l" defTabSz="685766" rtl="0" eaLnBrk="1" latinLnBrk="0" hangingPunct="1">
        <a:lnSpc>
          <a:spcPts val="1275"/>
        </a:lnSpc>
        <a:spcBef>
          <a:spcPts val="0"/>
        </a:spcBef>
        <a:buFontTx/>
        <a:buNone/>
        <a:defRPr sz="938" b="1" i="0" kern="1200" spc="19" baseline="0">
          <a:solidFill>
            <a:srgbClr val="3A3A3A"/>
          </a:solidFill>
          <a:latin typeface="Calibri" charset="0"/>
          <a:ea typeface="Calibri" charset="0"/>
          <a:cs typeface="Calibri" charset="0"/>
        </a:defRPr>
      </a:lvl3pPr>
      <a:lvl4pPr marL="0" indent="-162000" algn="l" defTabSz="685766" rtl="0" eaLnBrk="1" latinLnBrk="0" hangingPunct="1">
        <a:lnSpc>
          <a:spcPts val="1050"/>
        </a:lnSpc>
        <a:spcBef>
          <a:spcPts val="0"/>
        </a:spcBef>
        <a:spcAft>
          <a:spcPts val="225"/>
        </a:spcAft>
        <a:buFontTx/>
        <a:buBlip>
          <a:blip r:embed="rId14"/>
        </a:buBlip>
        <a:defRPr sz="938" b="0" i="0" kern="1200" spc="19" baseline="0">
          <a:solidFill>
            <a:srgbClr val="3A3A3A"/>
          </a:solidFill>
          <a:latin typeface="Calibri Light" charset="0"/>
          <a:ea typeface="Calibri Light" charset="0"/>
          <a:cs typeface="Calibri Light" charset="0"/>
        </a:defRPr>
      </a:lvl4pPr>
      <a:lvl5pPr marL="171450" indent="457200" algn="l" defTabSz="685766" rtl="0" eaLnBrk="1" latinLnBrk="0" hangingPunct="1">
        <a:lnSpc>
          <a:spcPts val="1275"/>
        </a:lnSpc>
        <a:spcBef>
          <a:spcPts val="0"/>
        </a:spcBef>
        <a:buFont typeface=".AppleSystemUIFont" charset="-120"/>
        <a:buChar char="-"/>
        <a:tabLst>
          <a:tab pos="177403" algn="l"/>
        </a:tabLst>
        <a:defRPr sz="938" b="0" i="0" kern="1200" spc="19" baseline="0">
          <a:solidFill>
            <a:srgbClr val="3A3A3A"/>
          </a:solidFill>
          <a:latin typeface="Calibri Light" charset="0"/>
          <a:ea typeface="Calibri Light" charset="0"/>
          <a:cs typeface="Calibri Light" charset="0"/>
        </a:defRPr>
      </a:lvl5pPr>
      <a:lvl6pPr marL="1885856"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1"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4"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3"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1" algn="l" defTabSz="685766" rtl="0" eaLnBrk="1" latinLnBrk="0" hangingPunct="1">
        <a:defRPr sz="1350" kern="1200">
          <a:solidFill>
            <a:schemeClr val="tx1"/>
          </a:solidFill>
          <a:latin typeface="+mn-lt"/>
          <a:ea typeface="+mn-ea"/>
          <a:cs typeface="+mn-cs"/>
        </a:defRPr>
      </a:lvl5pPr>
      <a:lvl6pPr marL="1714414"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3" algn="l" defTabSz="685766"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8.png"/><Relationship Id="rId5" Type="http://schemas.openxmlformats.org/officeDocument/2006/relationships/image" Target="../media/image26.sv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a:stretch/>
        </p:blipFill>
        <p:spPr/>
      </p:pic>
      <p:sp>
        <p:nvSpPr>
          <p:cNvPr id="3" name="Textplatzhalter 2"/>
          <p:cNvSpPr>
            <a:spLocks noGrp="1"/>
          </p:cNvSpPr>
          <p:nvPr>
            <p:ph type="body" sz="quarter" idx="16"/>
          </p:nvPr>
        </p:nvSpPr>
        <p:spPr>
          <a:xfrm>
            <a:off x="716378" y="1934936"/>
            <a:ext cx="6098490" cy="2258708"/>
          </a:xfrm>
        </p:spPr>
        <p:txBody>
          <a:bodyPr/>
          <a:lstStyle/>
          <a:p>
            <a:r>
              <a:rPr lang="de-DE"/>
              <a:t>Info «Swiss-Ski </a:t>
            </a:r>
            <a:r>
              <a:rPr lang="de-DE" dirty="0"/>
              <a:t>Skills Skifahren</a:t>
            </a:r>
            <a:r>
              <a:rPr lang="de-DE"/>
              <a:t>/Snowboarden»</a:t>
            </a:r>
            <a:endParaRPr lang="de-DE" dirty="0"/>
          </a:p>
          <a:p>
            <a:pPr lvl="1"/>
            <a:r>
              <a:rPr lang="de-DE" dirty="0"/>
              <a:t>Juli 2019</a:t>
            </a:r>
          </a:p>
        </p:txBody>
      </p:sp>
      <p:pic>
        <p:nvPicPr>
          <p:cNvPr id="4" name="Bild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20274" y="2890157"/>
            <a:ext cx="2379877" cy="1402216"/>
          </a:xfrm>
          <a:prstGeom prst="rect">
            <a:avLst/>
          </a:prstGeom>
        </p:spPr>
      </p:pic>
    </p:spTree>
    <p:extLst>
      <p:ext uri="{BB962C8B-B14F-4D97-AF65-F5344CB8AC3E}">
        <p14:creationId xmlns:p14="http://schemas.microsoft.com/office/powerpoint/2010/main" val="115401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3E057BE-6E9D-438B-82C9-1E9A88497E8C}"/>
              </a:ext>
            </a:extLst>
          </p:cNvPr>
          <p:cNvSpPr>
            <a:spLocks noGrp="1"/>
          </p:cNvSpPr>
          <p:nvPr>
            <p:ph type="title"/>
          </p:nvPr>
        </p:nvSpPr>
        <p:spPr/>
        <p:txBody>
          <a:bodyPr/>
          <a:lstStyle/>
          <a:p>
            <a:r>
              <a:rPr lang="de-CH" dirty="0"/>
              <a:t>Phasenkleber</a:t>
            </a:r>
          </a:p>
        </p:txBody>
      </p:sp>
      <p:sp>
        <p:nvSpPr>
          <p:cNvPr id="4" name="Textplatzhalter 3">
            <a:extLst>
              <a:ext uri="{FF2B5EF4-FFF2-40B4-BE49-F238E27FC236}">
                <a16:creationId xmlns:a16="http://schemas.microsoft.com/office/drawing/2014/main" id="{24723170-FBCA-49B4-8B8B-4B228CCB2284}"/>
              </a:ext>
            </a:extLst>
          </p:cNvPr>
          <p:cNvSpPr>
            <a:spLocks noGrp="1"/>
          </p:cNvSpPr>
          <p:nvPr>
            <p:ph type="body" sz="quarter" idx="13"/>
          </p:nvPr>
        </p:nvSpPr>
        <p:spPr/>
        <p:txBody>
          <a:bodyPr/>
          <a:lstStyle/>
          <a:p>
            <a:endParaRPr lang="de-CH"/>
          </a:p>
        </p:txBody>
      </p:sp>
      <p:pic>
        <p:nvPicPr>
          <p:cNvPr id="5" name="Grafik 4">
            <a:extLst>
              <a:ext uri="{FF2B5EF4-FFF2-40B4-BE49-F238E27FC236}">
                <a16:creationId xmlns:a16="http://schemas.microsoft.com/office/drawing/2014/main" id="{2C32585B-3028-4EA9-9AB4-D95834497F6D}"/>
              </a:ext>
            </a:extLst>
          </p:cNvPr>
          <p:cNvPicPr>
            <a:picLocks noChangeAspect="1"/>
          </p:cNvPicPr>
          <p:nvPr/>
        </p:nvPicPr>
        <p:blipFill>
          <a:blip r:embed="rId3"/>
          <a:stretch>
            <a:fillRect/>
          </a:stretch>
        </p:blipFill>
        <p:spPr>
          <a:xfrm>
            <a:off x="5276528" y="0"/>
            <a:ext cx="3855685" cy="5143500"/>
          </a:xfrm>
          <a:prstGeom prst="rect">
            <a:avLst/>
          </a:prstGeom>
        </p:spPr>
      </p:pic>
    </p:spTree>
    <p:extLst>
      <p:ext uri="{BB962C8B-B14F-4D97-AF65-F5344CB8AC3E}">
        <p14:creationId xmlns:p14="http://schemas.microsoft.com/office/powerpoint/2010/main" val="1044098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87A8C06-0420-4E97-876F-3383F43E76C7}"/>
              </a:ext>
            </a:extLst>
          </p:cNvPr>
          <p:cNvSpPr>
            <a:spLocks noGrp="1"/>
          </p:cNvSpPr>
          <p:nvPr>
            <p:ph type="title"/>
          </p:nvPr>
        </p:nvSpPr>
        <p:spPr/>
        <p:txBody>
          <a:bodyPr/>
          <a:lstStyle/>
          <a:p>
            <a:r>
              <a:rPr lang="de-CH" dirty="0" err="1"/>
              <a:t>www.swiss-ski.ch</a:t>
            </a:r>
            <a:endParaRPr lang="de-CH" dirty="0"/>
          </a:p>
        </p:txBody>
      </p:sp>
      <p:pic>
        <p:nvPicPr>
          <p:cNvPr id="3" name="Grafik 2">
            <a:extLst>
              <a:ext uri="{FF2B5EF4-FFF2-40B4-BE49-F238E27FC236}">
                <a16:creationId xmlns:a16="http://schemas.microsoft.com/office/drawing/2014/main" id="{F986A520-61D5-475B-ABFD-D44A03BB2EB5}"/>
              </a:ext>
            </a:extLst>
          </p:cNvPr>
          <p:cNvPicPr>
            <a:picLocks noChangeAspect="1"/>
          </p:cNvPicPr>
          <p:nvPr/>
        </p:nvPicPr>
        <p:blipFill rotWithShape="1">
          <a:blip r:embed="rId3"/>
          <a:srcRect b="4970"/>
          <a:stretch/>
        </p:blipFill>
        <p:spPr>
          <a:xfrm>
            <a:off x="823912" y="828676"/>
            <a:ext cx="7496175" cy="4100376"/>
          </a:xfrm>
          <a:prstGeom prst="rect">
            <a:avLst/>
          </a:prstGeom>
        </p:spPr>
      </p:pic>
    </p:spTree>
    <p:extLst>
      <p:ext uri="{BB962C8B-B14F-4D97-AF65-F5344CB8AC3E}">
        <p14:creationId xmlns:p14="http://schemas.microsoft.com/office/powerpoint/2010/main" val="2817362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r>
              <a:rPr lang="de-DE" dirty="0"/>
              <a:t>Vielen Dank!</a:t>
            </a:r>
          </a:p>
          <a:p>
            <a:pPr lvl="1"/>
            <a:r>
              <a:rPr lang="de-DE"/>
              <a:t>Swiss-Ski Ausbildung</a:t>
            </a:r>
          </a:p>
          <a:p>
            <a:pPr lvl="1"/>
            <a:r>
              <a:rPr lang="de-DE" dirty="0"/>
              <a:t>ausbildung@swiss-ski.ch</a:t>
            </a:r>
          </a:p>
        </p:txBody>
      </p:sp>
      <p:sp>
        <p:nvSpPr>
          <p:cNvPr id="3" name="Textplatzhalter 2"/>
          <p:cNvSpPr>
            <a:spLocks noGrp="1"/>
          </p:cNvSpPr>
          <p:nvPr>
            <p:ph type="body" sz="quarter" idx="11"/>
          </p:nvPr>
        </p:nvSpPr>
        <p:spPr>
          <a:xfrm>
            <a:off x="7663993" y="3441187"/>
            <a:ext cx="1243132" cy="1542812"/>
          </a:xfrm>
        </p:spPr>
        <p:txBody>
          <a:bodyPr/>
          <a:lstStyle/>
          <a:p>
            <a:pPr lvl="1"/>
            <a:r>
              <a:rPr lang="de-DE" dirty="0"/>
              <a:t>Swiss-Ski</a:t>
            </a:r>
          </a:p>
          <a:p>
            <a:pPr lvl="1"/>
            <a:r>
              <a:rPr lang="de-DE" dirty="0"/>
              <a:t>Haus des Skisportes</a:t>
            </a:r>
          </a:p>
          <a:p>
            <a:pPr lvl="1"/>
            <a:r>
              <a:rPr lang="de-DE" dirty="0" err="1"/>
              <a:t>Worbstrasse</a:t>
            </a:r>
            <a:r>
              <a:rPr lang="de-DE" dirty="0"/>
              <a:t> 52</a:t>
            </a:r>
          </a:p>
          <a:p>
            <a:pPr lvl="1"/>
            <a:r>
              <a:rPr lang="de-DE" dirty="0"/>
              <a:t>Postfach 252</a:t>
            </a:r>
          </a:p>
          <a:p>
            <a:pPr lvl="1"/>
            <a:r>
              <a:rPr lang="de-DE" dirty="0"/>
              <a:t>3074 Muri bei Bern</a:t>
            </a:r>
          </a:p>
          <a:p>
            <a:pPr lvl="1"/>
            <a:endParaRPr lang="de-DE" dirty="0"/>
          </a:p>
          <a:p>
            <a:pPr lvl="1"/>
            <a:r>
              <a:rPr lang="de-DE" dirty="0"/>
              <a:t>T +41 31 950 61 11</a:t>
            </a:r>
          </a:p>
          <a:p>
            <a:pPr lvl="1"/>
            <a:r>
              <a:rPr lang="de-DE" dirty="0" err="1"/>
              <a:t>info@swiss-ski.ch</a:t>
            </a:r>
            <a:endParaRPr lang="de-DE" dirty="0"/>
          </a:p>
          <a:p>
            <a:pPr lvl="2"/>
            <a:endParaRPr lang="de-DE" dirty="0"/>
          </a:p>
        </p:txBody>
      </p:sp>
    </p:spTree>
    <p:extLst>
      <p:ext uri="{BB962C8B-B14F-4D97-AF65-F5344CB8AC3E}">
        <p14:creationId xmlns:p14="http://schemas.microsoft.com/office/powerpoint/2010/main" val="3157842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8F65CA9-C2F6-47F0-89D2-FAE15A042CAC}"/>
              </a:ext>
            </a:extLst>
          </p:cNvPr>
          <p:cNvSpPr>
            <a:spLocks noGrp="1"/>
          </p:cNvSpPr>
          <p:nvPr>
            <p:ph type="title"/>
          </p:nvPr>
        </p:nvSpPr>
        <p:spPr/>
        <p:txBody>
          <a:bodyPr/>
          <a:lstStyle/>
          <a:p>
            <a:r>
              <a:rPr lang="de-CH" dirty="0"/>
              <a:t>Sport- und Athletenentwicklung</a:t>
            </a:r>
          </a:p>
        </p:txBody>
      </p:sp>
      <p:sp>
        <p:nvSpPr>
          <p:cNvPr id="10" name="Inhaltsplatzhalter 6">
            <a:extLst>
              <a:ext uri="{FF2B5EF4-FFF2-40B4-BE49-F238E27FC236}">
                <a16:creationId xmlns:a16="http://schemas.microsoft.com/office/drawing/2014/main" id="{4FB4588D-FF68-4CDA-863A-398F295B1136}"/>
              </a:ext>
            </a:extLst>
          </p:cNvPr>
          <p:cNvSpPr>
            <a:spLocks noGrp="1"/>
          </p:cNvSpPr>
          <p:nvPr>
            <p:ph idx="15"/>
          </p:nvPr>
        </p:nvSpPr>
        <p:spPr>
          <a:xfrm>
            <a:off x="715547" y="1525425"/>
            <a:ext cx="3780246" cy="3288624"/>
          </a:xfrm>
        </p:spPr>
        <p:txBody>
          <a:bodyPr/>
          <a:lstStyle/>
          <a:p>
            <a:pPr lvl="1"/>
            <a:r>
              <a:rPr lang="de-DE" dirty="0"/>
              <a:t>Basis von Swiss-Ski Skills</a:t>
            </a:r>
          </a:p>
          <a:p>
            <a:pPr lvl="1"/>
            <a:r>
              <a:rPr lang="de-DE" dirty="0"/>
              <a:t>10 Phasen</a:t>
            </a:r>
          </a:p>
          <a:p>
            <a:pPr lvl="1"/>
            <a:r>
              <a:rPr lang="de-DE" dirty="0"/>
              <a:t>Schlüsselbereich</a:t>
            </a:r>
          </a:p>
          <a:p>
            <a:pPr lvl="1"/>
            <a:endParaRPr lang="de-DE" dirty="0"/>
          </a:p>
        </p:txBody>
      </p:sp>
      <p:pic>
        <p:nvPicPr>
          <p:cNvPr id="3" name="Grafik 2">
            <a:extLst>
              <a:ext uri="{FF2B5EF4-FFF2-40B4-BE49-F238E27FC236}">
                <a16:creationId xmlns:a16="http://schemas.microsoft.com/office/drawing/2014/main" id="{E23C83F3-2ADF-46F9-85CD-22B29CECE451}"/>
              </a:ext>
            </a:extLst>
          </p:cNvPr>
          <p:cNvPicPr>
            <a:picLocks noChangeAspect="1"/>
          </p:cNvPicPr>
          <p:nvPr/>
        </p:nvPicPr>
        <p:blipFill>
          <a:blip r:embed="rId3"/>
          <a:stretch>
            <a:fillRect/>
          </a:stretch>
        </p:blipFill>
        <p:spPr>
          <a:xfrm>
            <a:off x="5053252" y="0"/>
            <a:ext cx="4118458" cy="5142586"/>
          </a:xfrm>
          <a:prstGeom prst="rect">
            <a:avLst/>
          </a:prstGeom>
        </p:spPr>
      </p:pic>
    </p:spTree>
    <p:extLst>
      <p:ext uri="{BB962C8B-B14F-4D97-AF65-F5344CB8AC3E}">
        <p14:creationId xmlns:p14="http://schemas.microsoft.com/office/powerpoint/2010/main" val="3530286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87A8C06-0420-4E97-876F-3383F43E76C7}"/>
              </a:ext>
            </a:extLst>
          </p:cNvPr>
          <p:cNvSpPr>
            <a:spLocks noGrp="1"/>
          </p:cNvSpPr>
          <p:nvPr>
            <p:ph type="title"/>
          </p:nvPr>
        </p:nvSpPr>
        <p:spPr/>
        <p:txBody>
          <a:bodyPr/>
          <a:lstStyle/>
          <a:p>
            <a:r>
              <a:rPr lang="de-CH" dirty="0"/>
              <a:t>Mobilesport.ch</a:t>
            </a:r>
          </a:p>
        </p:txBody>
      </p:sp>
      <p:sp>
        <p:nvSpPr>
          <p:cNvPr id="6" name="Textplatzhalter 5">
            <a:extLst>
              <a:ext uri="{FF2B5EF4-FFF2-40B4-BE49-F238E27FC236}">
                <a16:creationId xmlns:a16="http://schemas.microsoft.com/office/drawing/2014/main" id="{900B2202-80EB-4A37-9F66-3299DE462B59}"/>
              </a:ext>
            </a:extLst>
          </p:cNvPr>
          <p:cNvSpPr>
            <a:spLocks noGrp="1"/>
          </p:cNvSpPr>
          <p:nvPr>
            <p:ph type="body" sz="quarter" idx="13"/>
          </p:nvPr>
        </p:nvSpPr>
        <p:spPr/>
        <p:txBody>
          <a:bodyPr/>
          <a:lstStyle/>
          <a:p>
            <a:r>
              <a:rPr lang="de-CH" dirty="0"/>
              <a:t>Monatsthema 10/2018</a:t>
            </a:r>
          </a:p>
        </p:txBody>
      </p:sp>
      <p:pic>
        <p:nvPicPr>
          <p:cNvPr id="5" name="Grafik 4">
            <a:extLst>
              <a:ext uri="{FF2B5EF4-FFF2-40B4-BE49-F238E27FC236}">
                <a16:creationId xmlns:a16="http://schemas.microsoft.com/office/drawing/2014/main" id="{55B9C560-D168-4E3C-8EED-D94CF9CE7716}"/>
              </a:ext>
            </a:extLst>
          </p:cNvPr>
          <p:cNvPicPr>
            <a:picLocks noChangeAspect="1"/>
          </p:cNvPicPr>
          <p:nvPr/>
        </p:nvPicPr>
        <p:blipFill>
          <a:blip r:embed="rId3"/>
          <a:stretch>
            <a:fillRect/>
          </a:stretch>
        </p:blipFill>
        <p:spPr>
          <a:xfrm>
            <a:off x="715547" y="2185256"/>
            <a:ext cx="3696542" cy="558927"/>
          </a:xfrm>
          <a:prstGeom prst="rect">
            <a:avLst/>
          </a:prstGeom>
        </p:spPr>
      </p:pic>
      <p:pic>
        <p:nvPicPr>
          <p:cNvPr id="7" name="Grafik 6">
            <a:extLst>
              <a:ext uri="{FF2B5EF4-FFF2-40B4-BE49-F238E27FC236}">
                <a16:creationId xmlns:a16="http://schemas.microsoft.com/office/drawing/2014/main" id="{BFDAA629-685F-4CCB-8D64-28D94E7E289F}"/>
              </a:ext>
            </a:extLst>
          </p:cNvPr>
          <p:cNvPicPr>
            <a:picLocks noChangeAspect="1"/>
          </p:cNvPicPr>
          <p:nvPr/>
        </p:nvPicPr>
        <p:blipFill>
          <a:blip r:embed="rId4"/>
          <a:stretch>
            <a:fillRect/>
          </a:stretch>
        </p:blipFill>
        <p:spPr>
          <a:xfrm>
            <a:off x="512530" y="1353061"/>
            <a:ext cx="5514286" cy="3171429"/>
          </a:xfrm>
          <a:prstGeom prst="rect">
            <a:avLst/>
          </a:prstGeom>
        </p:spPr>
      </p:pic>
    </p:spTree>
    <p:extLst>
      <p:ext uri="{BB962C8B-B14F-4D97-AF65-F5344CB8AC3E}">
        <p14:creationId xmlns:p14="http://schemas.microsoft.com/office/powerpoint/2010/main" val="1134791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444F682-DAB0-40A8-B9E5-B090AC0E5F08}"/>
              </a:ext>
            </a:extLst>
          </p:cNvPr>
          <p:cNvSpPr>
            <a:spLocks noGrp="1"/>
          </p:cNvSpPr>
          <p:nvPr>
            <p:ph type="title"/>
          </p:nvPr>
        </p:nvSpPr>
        <p:spPr>
          <a:xfrm>
            <a:off x="287338" y="1388817"/>
            <a:ext cx="6485822" cy="523167"/>
          </a:xfrm>
        </p:spPr>
        <p:txBody>
          <a:bodyPr/>
          <a:lstStyle/>
          <a:p>
            <a:r>
              <a:rPr lang="de-CH" dirty="0"/>
              <a:t>Lea und Luc</a:t>
            </a:r>
          </a:p>
        </p:txBody>
      </p:sp>
      <p:sp>
        <p:nvSpPr>
          <p:cNvPr id="6" name="Textplatzhalter 3">
            <a:extLst>
              <a:ext uri="{FF2B5EF4-FFF2-40B4-BE49-F238E27FC236}">
                <a16:creationId xmlns:a16="http://schemas.microsoft.com/office/drawing/2014/main" id="{9278B500-A621-FD4D-B5C8-B5F5476E014D}"/>
              </a:ext>
            </a:extLst>
          </p:cNvPr>
          <p:cNvSpPr>
            <a:spLocks noGrp="1"/>
          </p:cNvSpPr>
          <p:nvPr>
            <p:ph type="body" sz="quarter" idx="13"/>
          </p:nvPr>
        </p:nvSpPr>
        <p:spPr>
          <a:xfrm>
            <a:off x="287338" y="1740534"/>
            <a:ext cx="2540895" cy="1292598"/>
          </a:xfrm>
        </p:spPr>
        <p:txBody>
          <a:bodyPr/>
          <a:lstStyle/>
          <a:p>
            <a:r>
              <a:rPr lang="de-CH" dirty="0"/>
              <a:t>Comic</a:t>
            </a:r>
          </a:p>
          <a:p>
            <a:r>
              <a:rPr lang="de-CH" dirty="0"/>
              <a:t>Rätsel</a:t>
            </a:r>
          </a:p>
          <a:p>
            <a:r>
              <a:rPr lang="de-CH" dirty="0"/>
              <a:t>Aufgaben</a:t>
            </a:r>
          </a:p>
        </p:txBody>
      </p:sp>
      <p:pic>
        <p:nvPicPr>
          <p:cNvPr id="8" name="Grafik 7">
            <a:extLst>
              <a:ext uri="{FF2B5EF4-FFF2-40B4-BE49-F238E27FC236}">
                <a16:creationId xmlns:a16="http://schemas.microsoft.com/office/drawing/2014/main" id="{180CFFFA-4219-4681-AD22-B4E483F07C8C}"/>
              </a:ext>
            </a:extLst>
          </p:cNvPr>
          <p:cNvPicPr>
            <a:picLocks noChangeAspect="1"/>
          </p:cNvPicPr>
          <p:nvPr/>
        </p:nvPicPr>
        <p:blipFill>
          <a:blip r:embed="rId3"/>
          <a:stretch>
            <a:fillRect/>
          </a:stretch>
        </p:blipFill>
        <p:spPr>
          <a:xfrm>
            <a:off x="2646070" y="14068"/>
            <a:ext cx="3851859" cy="5143500"/>
          </a:xfrm>
          <a:prstGeom prst="rect">
            <a:avLst/>
          </a:prstGeom>
        </p:spPr>
      </p:pic>
    </p:spTree>
    <p:extLst>
      <p:ext uri="{BB962C8B-B14F-4D97-AF65-F5344CB8AC3E}">
        <p14:creationId xmlns:p14="http://schemas.microsoft.com/office/powerpoint/2010/main" val="3839534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2">
            <a:extLst>
              <a:ext uri="{FF2B5EF4-FFF2-40B4-BE49-F238E27FC236}">
                <a16:creationId xmlns:a16="http://schemas.microsoft.com/office/drawing/2014/main" id="{ADC05FB4-F0B2-4652-A855-1A8DD6B106F9}"/>
              </a:ext>
            </a:extLst>
          </p:cNvPr>
          <p:cNvSpPr>
            <a:spLocks noGrp="1"/>
          </p:cNvSpPr>
          <p:nvPr>
            <p:ph type="title"/>
          </p:nvPr>
        </p:nvSpPr>
        <p:spPr>
          <a:xfrm>
            <a:off x="715547" y="329451"/>
            <a:ext cx="6485822" cy="523167"/>
          </a:xfrm>
        </p:spPr>
        <p:txBody>
          <a:bodyPr/>
          <a:lstStyle/>
          <a:p>
            <a:r>
              <a:rPr lang="de-CH" dirty="0"/>
              <a:t>Lea und Luc: Wimmelbild</a:t>
            </a:r>
          </a:p>
        </p:txBody>
      </p:sp>
      <p:pic>
        <p:nvPicPr>
          <p:cNvPr id="3" name="Grafik 2">
            <a:extLst>
              <a:ext uri="{FF2B5EF4-FFF2-40B4-BE49-F238E27FC236}">
                <a16:creationId xmlns:a16="http://schemas.microsoft.com/office/drawing/2014/main" id="{49D9652F-3FB5-49B9-B939-378AF97E98EB}"/>
              </a:ext>
            </a:extLst>
          </p:cNvPr>
          <p:cNvPicPr>
            <a:picLocks noChangeAspect="1"/>
          </p:cNvPicPr>
          <p:nvPr/>
        </p:nvPicPr>
        <p:blipFill>
          <a:blip r:embed="rId3"/>
          <a:stretch>
            <a:fillRect/>
          </a:stretch>
        </p:blipFill>
        <p:spPr>
          <a:xfrm>
            <a:off x="0" y="954924"/>
            <a:ext cx="9144000" cy="3233651"/>
          </a:xfrm>
          <a:prstGeom prst="rect">
            <a:avLst/>
          </a:prstGeom>
        </p:spPr>
      </p:pic>
    </p:spTree>
    <p:extLst>
      <p:ext uri="{BB962C8B-B14F-4D97-AF65-F5344CB8AC3E}">
        <p14:creationId xmlns:p14="http://schemas.microsoft.com/office/powerpoint/2010/main" val="2754533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8F65CA9-C2F6-47F0-89D2-FAE15A042CAC}"/>
              </a:ext>
            </a:extLst>
          </p:cNvPr>
          <p:cNvSpPr>
            <a:spLocks noGrp="1"/>
          </p:cNvSpPr>
          <p:nvPr>
            <p:ph type="title"/>
          </p:nvPr>
        </p:nvSpPr>
        <p:spPr/>
        <p:txBody>
          <a:bodyPr/>
          <a:lstStyle/>
          <a:p>
            <a:r>
              <a:rPr lang="de-CH" dirty="0" err="1"/>
              <a:t>Wimmelbildaufgaben</a:t>
            </a:r>
            <a:r>
              <a:rPr lang="de-CH" dirty="0"/>
              <a:t>/</a:t>
            </a:r>
            <a:r>
              <a:rPr lang="de-CH" dirty="0" err="1"/>
              <a:t>Tâche</a:t>
            </a:r>
            <a:r>
              <a:rPr lang="de-CH" dirty="0"/>
              <a:t> </a:t>
            </a:r>
            <a:r>
              <a:rPr lang="de-CH" dirty="0" err="1"/>
              <a:t>pour</a:t>
            </a:r>
            <a:r>
              <a:rPr lang="de-CH" dirty="0"/>
              <a:t> la </a:t>
            </a:r>
            <a:r>
              <a:rPr lang="de-CH" dirty="0" err="1"/>
              <a:t>grandeimage</a:t>
            </a:r>
            <a:r>
              <a:rPr lang="de-CH" dirty="0"/>
              <a:t> au </a:t>
            </a:r>
            <a:r>
              <a:rPr lang="de-CH" dirty="0" err="1"/>
              <a:t>milieu</a:t>
            </a:r>
            <a:r>
              <a:rPr lang="de-CH" dirty="0"/>
              <a:t> du </a:t>
            </a:r>
            <a:r>
              <a:rPr lang="de-CH" dirty="0" err="1"/>
              <a:t>livret</a:t>
            </a:r>
            <a:endParaRPr lang="de-CH" dirty="0"/>
          </a:p>
        </p:txBody>
      </p:sp>
      <p:sp>
        <p:nvSpPr>
          <p:cNvPr id="10" name="Inhaltsplatzhalter 6">
            <a:extLst>
              <a:ext uri="{FF2B5EF4-FFF2-40B4-BE49-F238E27FC236}">
                <a16:creationId xmlns:a16="http://schemas.microsoft.com/office/drawing/2014/main" id="{4FB4588D-FF68-4CDA-863A-398F295B1136}"/>
              </a:ext>
            </a:extLst>
          </p:cNvPr>
          <p:cNvSpPr>
            <a:spLocks noGrp="1"/>
          </p:cNvSpPr>
          <p:nvPr>
            <p:ph idx="15"/>
          </p:nvPr>
        </p:nvSpPr>
        <p:spPr>
          <a:xfrm>
            <a:off x="715547" y="1525425"/>
            <a:ext cx="3780246" cy="3288624"/>
          </a:xfrm>
        </p:spPr>
        <p:txBody>
          <a:bodyPr/>
          <a:lstStyle/>
          <a:p>
            <a:pPr lvl="1"/>
            <a:r>
              <a:rPr lang="de-DE" dirty="0"/>
              <a:t>Wo sind die </a:t>
            </a:r>
            <a:r>
              <a:rPr lang="de-DE" dirty="0" err="1"/>
              <a:t>gefrässigen</a:t>
            </a:r>
            <a:r>
              <a:rPr lang="de-DE" dirty="0"/>
              <a:t> 5 Mäuse, die Löcher in den Schnee fressen?</a:t>
            </a:r>
          </a:p>
          <a:p>
            <a:pPr lvl="1"/>
            <a:r>
              <a:rPr lang="de-DE" dirty="0"/>
              <a:t>Wo ist die </a:t>
            </a:r>
            <a:r>
              <a:rPr lang="de-DE" dirty="0" err="1"/>
              <a:t>Gemse</a:t>
            </a:r>
            <a:r>
              <a:rPr lang="de-DE" dirty="0"/>
              <a:t>, welche den Schnee braun färbt?</a:t>
            </a:r>
          </a:p>
          <a:p>
            <a:pPr lvl="1"/>
            <a:r>
              <a:rPr lang="de-DE" dirty="0"/>
              <a:t>Suche drei Sportler, die eher nicht im Schnee anzutreffen sind!</a:t>
            </a:r>
          </a:p>
          <a:p>
            <a:pPr lvl="1"/>
            <a:r>
              <a:rPr lang="de-DE" dirty="0"/>
              <a:t>Wo ist ein Hirsch, der kein Hirsch ist?</a:t>
            </a:r>
          </a:p>
        </p:txBody>
      </p:sp>
      <p:sp>
        <p:nvSpPr>
          <p:cNvPr id="7" name="Inhaltsplatzhalter 6">
            <a:extLst>
              <a:ext uri="{FF2B5EF4-FFF2-40B4-BE49-F238E27FC236}">
                <a16:creationId xmlns:a16="http://schemas.microsoft.com/office/drawing/2014/main" id="{C792721D-4194-42BA-9486-C797CCE9E64F}"/>
              </a:ext>
            </a:extLst>
          </p:cNvPr>
          <p:cNvSpPr txBox="1">
            <a:spLocks/>
          </p:cNvSpPr>
          <p:nvPr/>
        </p:nvSpPr>
        <p:spPr>
          <a:xfrm>
            <a:off x="4648193" y="1525425"/>
            <a:ext cx="3780246" cy="3288624"/>
          </a:xfrm>
          <a:prstGeom prst="rect">
            <a:avLst/>
          </a:prstGeom>
        </p:spPr>
        <p:txBody>
          <a:bodyPr vert="horz" lIns="0" tIns="0" rIns="0" bIns="0" rtlCol="0">
            <a:noAutofit/>
          </a:bodyPr>
          <a:lstStyle>
            <a:lvl1pPr marL="216000" marR="0" indent="0" algn="l" defTabSz="685766" rtl="0" eaLnBrk="1" fontAlgn="auto" latinLnBrk="0" hangingPunct="1">
              <a:lnSpc>
                <a:spcPts val="2100"/>
              </a:lnSpc>
              <a:spcBef>
                <a:spcPts val="0"/>
              </a:spcBef>
              <a:buClrTx/>
              <a:buSzTx/>
              <a:buFontTx/>
              <a:buNone/>
              <a:tabLst>
                <a:tab pos="336947" algn="l"/>
                <a:tab pos="6831806" algn="l"/>
              </a:tabLst>
              <a:defRPr sz="1500" b="1" i="0" u="none" kern="1200" spc="19" baseline="0">
                <a:solidFill>
                  <a:srgbClr val="3A3A3A"/>
                </a:solidFill>
                <a:latin typeface="Calibri" charset="0"/>
                <a:ea typeface="Calibri" charset="0"/>
                <a:cs typeface="Calibri" charset="0"/>
              </a:defRPr>
            </a:lvl1pPr>
            <a:lvl2pPr marL="216000" marR="0" indent="-216000" algn="l" defTabSz="685766" rtl="0" eaLnBrk="1" fontAlgn="auto" latinLnBrk="0" hangingPunct="1">
              <a:lnSpc>
                <a:spcPts val="2100"/>
              </a:lnSpc>
              <a:spcBef>
                <a:spcPts val="225"/>
              </a:spcBef>
              <a:buClrTx/>
              <a:buSzTx/>
              <a:buFontTx/>
              <a:buBlip>
                <a:blip r:embed="rId3"/>
              </a:buBlip>
              <a:tabLst>
                <a:tab pos="336947" algn="l"/>
                <a:tab pos="6831806" algn="l"/>
              </a:tabLst>
              <a:defRPr sz="1500" b="0" i="0" u="none" kern="1200" spc="19" baseline="0">
                <a:solidFill>
                  <a:srgbClr val="3A3A3A"/>
                </a:solidFill>
                <a:latin typeface="Calibri Light" charset="0"/>
                <a:ea typeface="Calibri Light" charset="0"/>
                <a:cs typeface="Calibri Light" charset="0"/>
              </a:defRPr>
            </a:lvl2pPr>
            <a:lvl3pPr marL="360000" marR="0" indent="-144000" algn="l" defTabSz="685766" rtl="0" eaLnBrk="1" fontAlgn="auto" latinLnBrk="0" hangingPunct="1">
              <a:lnSpc>
                <a:spcPts val="1600"/>
              </a:lnSpc>
              <a:spcBef>
                <a:spcPts val="0"/>
              </a:spcBef>
              <a:buClrTx/>
              <a:buSzTx/>
              <a:buFont typeface=".AppleSystemUIFont" charset="-120"/>
              <a:buChar char="-"/>
              <a:tabLst>
                <a:tab pos="336947" algn="l"/>
                <a:tab pos="6831806" algn="l"/>
              </a:tabLst>
              <a:defRPr sz="1300" b="0" i="0" u="none" kern="1200" spc="19" baseline="0">
                <a:solidFill>
                  <a:srgbClr val="3A3A3A"/>
                </a:solidFill>
                <a:latin typeface="+mj-lt"/>
                <a:ea typeface="Calibri Light" charset="0"/>
                <a:cs typeface="Calibri Light" charset="0"/>
              </a:defRPr>
            </a:lvl3pPr>
            <a:lvl4pPr marL="216000" marR="0" indent="0" algn="l" defTabSz="685766" rtl="0" eaLnBrk="1" fontAlgn="auto" latinLnBrk="0" hangingPunct="1">
              <a:lnSpc>
                <a:spcPts val="1463"/>
              </a:lnSpc>
              <a:spcBef>
                <a:spcPts val="225"/>
              </a:spcBef>
              <a:spcAft>
                <a:spcPts val="0"/>
              </a:spcAft>
              <a:buClrTx/>
              <a:buSzTx/>
              <a:buFontTx/>
              <a:buNone/>
              <a:tabLst>
                <a:tab pos="336947" algn="l"/>
                <a:tab pos="6831806" algn="l"/>
              </a:tabLst>
              <a:defRPr sz="1130" b="1" i="0" u="none" kern="1200" spc="19" baseline="0">
                <a:solidFill>
                  <a:srgbClr val="39C3D4"/>
                </a:solidFill>
                <a:latin typeface="Calibri" charset="0"/>
                <a:ea typeface="Calibri" charset="0"/>
                <a:cs typeface="Calibri" charset="0"/>
              </a:defRPr>
            </a:lvl4pPr>
            <a:lvl5pPr marL="216000" marR="0" indent="0" algn="l" defTabSz="685766" rtl="0" eaLnBrk="1" fontAlgn="auto" latinLnBrk="0" hangingPunct="1">
              <a:lnSpc>
                <a:spcPts val="1463"/>
              </a:lnSpc>
              <a:spcBef>
                <a:spcPts val="0"/>
              </a:spcBef>
              <a:buClrTx/>
              <a:buSzTx/>
              <a:buFontTx/>
              <a:buNone/>
              <a:tabLst>
                <a:tab pos="336947" algn="l"/>
                <a:tab pos="6831806" algn="l"/>
              </a:tabLst>
              <a:defRPr sz="1130" b="0" i="0" u="none" kern="1200" spc="19" baseline="0">
                <a:solidFill>
                  <a:srgbClr val="39C3D4"/>
                </a:solidFill>
                <a:latin typeface="+mj-lt"/>
                <a:ea typeface="Calibri" charset="0"/>
                <a:cs typeface="Calibri" charset="0"/>
              </a:defRPr>
            </a:lvl5pPr>
            <a:lvl6pPr marL="216000" indent="0" algn="l" defTabSz="685766" rtl="0" eaLnBrk="1" latinLnBrk="0" hangingPunct="1">
              <a:lnSpc>
                <a:spcPts val="1463"/>
              </a:lnSpc>
              <a:spcBef>
                <a:spcPts val="0"/>
              </a:spcBef>
              <a:buFont typeface="Arial" panose="020B0604020202020204" pitchFamily="34" charset="0"/>
              <a:buNone/>
              <a:defRPr sz="1130" b="1" i="0" kern="1200">
                <a:solidFill>
                  <a:srgbClr val="00AAC3"/>
                </a:solidFill>
                <a:latin typeface="Calibri" charset="0"/>
                <a:ea typeface="Calibri" charset="0"/>
                <a:cs typeface="Calibri" charset="0"/>
              </a:defRPr>
            </a:lvl6pPr>
            <a:lvl7pPr marL="216000" indent="0" algn="l" defTabSz="685766" rtl="0" eaLnBrk="1" latinLnBrk="0" hangingPunct="1">
              <a:lnSpc>
                <a:spcPts val="1463"/>
              </a:lnSpc>
              <a:spcBef>
                <a:spcPts val="0"/>
              </a:spcBef>
              <a:buFont typeface="Arial" panose="020B0604020202020204" pitchFamily="34" charset="0"/>
              <a:buNone/>
              <a:defRPr sz="1130" kern="1200">
                <a:solidFill>
                  <a:srgbClr val="00AAC3"/>
                </a:solidFill>
                <a:latin typeface="+mn-lt"/>
                <a:ea typeface="+mn-ea"/>
                <a:cs typeface="+mn-cs"/>
              </a:defRPr>
            </a:lvl7pPr>
            <a:lvl8pPr marL="2571621"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4" indent="-171441"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r>
              <a:rPr lang="de-DE" dirty="0" err="1"/>
              <a:t>Où</a:t>
            </a:r>
            <a:r>
              <a:rPr lang="de-DE" dirty="0"/>
              <a:t> se </a:t>
            </a:r>
            <a:r>
              <a:rPr lang="de-DE" dirty="0" err="1"/>
              <a:t>cachent</a:t>
            </a:r>
            <a:r>
              <a:rPr lang="de-DE" dirty="0"/>
              <a:t> </a:t>
            </a:r>
            <a:r>
              <a:rPr lang="de-DE" dirty="0" err="1"/>
              <a:t>les</a:t>
            </a:r>
            <a:r>
              <a:rPr lang="de-DE" dirty="0"/>
              <a:t> 5 </a:t>
            </a:r>
            <a:r>
              <a:rPr lang="de-DE" dirty="0" err="1"/>
              <a:t>souris</a:t>
            </a:r>
            <a:r>
              <a:rPr lang="de-DE" dirty="0"/>
              <a:t> </a:t>
            </a:r>
            <a:r>
              <a:rPr lang="de-DE" dirty="0" err="1"/>
              <a:t>affamées</a:t>
            </a:r>
            <a:r>
              <a:rPr lang="de-DE" dirty="0"/>
              <a:t> </a:t>
            </a:r>
            <a:r>
              <a:rPr lang="de-DE" dirty="0" err="1"/>
              <a:t>qui</a:t>
            </a:r>
            <a:r>
              <a:rPr lang="de-DE" dirty="0"/>
              <a:t> </a:t>
            </a:r>
            <a:r>
              <a:rPr lang="de-DE" dirty="0" err="1"/>
              <a:t>font</a:t>
            </a:r>
            <a:r>
              <a:rPr lang="de-DE" dirty="0"/>
              <a:t> des </a:t>
            </a:r>
            <a:r>
              <a:rPr lang="de-DE" dirty="0" err="1"/>
              <a:t>trous</a:t>
            </a:r>
            <a:r>
              <a:rPr lang="de-DE" dirty="0"/>
              <a:t> en </a:t>
            </a:r>
            <a:r>
              <a:rPr lang="de-DE" dirty="0" err="1"/>
              <a:t>mangeant</a:t>
            </a:r>
            <a:r>
              <a:rPr lang="de-DE" dirty="0"/>
              <a:t> la neige?</a:t>
            </a:r>
          </a:p>
          <a:p>
            <a:pPr lvl="1"/>
            <a:r>
              <a:rPr lang="de-DE" dirty="0" err="1"/>
              <a:t>Où</a:t>
            </a:r>
            <a:r>
              <a:rPr lang="de-DE" dirty="0"/>
              <a:t> </a:t>
            </a:r>
            <a:r>
              <a:rPr lang="de-DE" dirty="0" err="1"/>
              <a:t>est</a:t>
            </a:r>
            <a:r>
              <a:rPr lang="de-DE" dirty="0"/>
              <a:t> le chamois </a:t>
            </a:r>
            <a:r>
              <a:rPr lang="de-DE" dirty="0" err="1"/>
              <a:t>qui</a:t>
            </a:r>
            <a:r>
              <a:rPr lang="de-DE" dirty="0"/>
              <a:t> </a:t>
            </a:r>
            <a:r>
              <a:rPr lang="de-DE" dirty="0" err="1"/>
              <a:t>déteint</a:t>
            </a:r>
            <a:r>
              <a:rPr lang="de-DE" dirty="0"/>
              <a:t> </a:t>
            </a:r>
            <a:r>
              <a:rPr lang="de-DE" dirty="0" err="1"/>
              <a:t>dans</a:t>
            </a:r>
            <a:r>
              <a:rPr lang="de-DE" dirty="0"/>
              <a:t> la neige</a:t>
            </a:r>
          </a:p>
          <a:p>
            <a:pPr lvl="1"/>
            <a:r>
              <a:rPr lang="de-DE" dirty="0"/>
              <a:t>Recherche </a:t>
            </a:r>
            <a:r>
              <a:rPr lang="de-DE" dirty="0" err="1"/>
              <a:t>trois</a:t>
            </a:r>
            <a:r>
              <a:rPr lang="de-DE" dirty="0"/>
              <a:t> </a:t>
            </a:r>
            <a:r>
              <a:rPr lang="de-DE" dirty="0" err="1"/>
              <a:t>sportifs</a:t>
            </a:r>
            <a:r>
              <a:rPr lang="de-DE" dirty="0"/>
              <a:t> </a:t>
            </a:r>
            <a:r>
              <a:rPr lang="de-DE" dirty="0" err="1"/>
              <a:t>qui</a:t>
            </a:r>
            <a:r>
              <a:rPr lang="de-DE" dirty="0"/>
              <a:t> </a:t>
            </a:r>
            <a:r>
              <a:rPr lang="de-DE" dirty="0" err="1"/>
              <a:t>n‘ont</a:t>
            </a:r>
            <a:r>
              <a:rPr lang="de-DE" dirty="0"/>
              <a:t> </a:t>
            </a:r>
            <a:r>
              <a:rPr lang="de-DE" dirty="0" err="1"/>
              <a:t>rien</a:t>
            </a:r>
            <a:r>
              <a:rPr lang="de-DE" dirty="0"/>
              <a:t> à faire </a:t>
            </a:r>
            <a:r>
              <a:rPr lang="de-DE" dirty="0" err="1"/>
              <a:t>sur</a:t>
            </a:r>
            <a:r>
              <a:rPr lang="de-DE" dirty="0"/>
              <a:t> la neige!</a:t>
            </a:r>
          </a:p>
          <a:p>
            <a:pPr lvl="1"/>
            <a:r>
              <a:rPr lang="de-DE" dirty="0" err="1"/>
              <a:t>Oû</a:t>
            </a:r>
            <a:r>
              <a:rPr lang="de-DE" dirty="0"/>
              <a:t> </a:t>
            </a:r>
            <a:r>
              <a:rPr lang="de-DE" dirty="0" err="1"/>
              <a:t>est</a:t>
            </a:r>
            <a:r>
              <a:rPr lang="de-DE" dirty="0"/>
              <a:t> le </a:t>
            </a:r>
            <a:r>
              <a:rPr lang="de-DE" dirty="0" err="1"/>
              <a:t>cerf</a:t>
            </a:r>
            <a:r>
              <a:rPr lang="de-DE" dirty="0"/>
              <a:t> </a:t>
            </a:r>
            <a:r>
              <a:rPr lang="de-DE" dirty="0" err="1"/>
              <a:t>qui</a:t>
            </a:r>
            <a:r>
              <a:rPr lang="de-DE" dirty="0"/>
              <a:t> </a:t>
            </a:r>
            <a:r>
              <a:rPr lang="de-DE" dirty="0" err="1"/>
              <a:t>n‘en</a:t>
            </a:r>
            <a:r>
              <a:rPr lang="de-DE" dirty="0"/>
              <a:t> </a:t>
            </a:r>
            <a:r>
              <a:rPr lang="de-DE" dirty="0" err="1"/>
              <a:t>est</a:t>
            </a:r>
            <a:r>
              <a:rPr lang="de-DE" dirty="0"/>
              <a:t> </a:t>
            </a:r>
            <a:r>
              <a:rPr lang="de-DE" dirty="0" err="1"/>
              <a:t>pas</a:t>
            </a:r>
            <a:r>
              <a:rPr lang="de-DE" dirty="0"/>
              <a:t> </a:t>
            </a:r>
            <a:r>
              <a:rPr lang="de-DE" dirty="0" err="1"/>
              <a:t>un</a:t>
            </a:r>
            <a:r>
              <a:rPr lang="de-DE" dirty="0"/>
              <a:t>?</a:t>
            </a:r>
          </a:p>
        </p:txBody>
      </p:sp>
    </p:spTree>
    <p:extLst>
      <p:ext uri="{BB962C8B-B14F-4D97-AF65-F5344CB8AC3E}">
        <p14:creationId xmlns:p14="http://schemas.microsoft.com/office/powerpoint/2010/main" val="2798370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DC2B0126-57C9-4706-A915-0A3DDD290F17}"/>
              </a:ext>
            </a:extLst>
          </p:cNvPr>
          <p:cNvPicPr>
            <a:picLocks noChangeAspect="1"/>
          </p:cNvPicPr>
          <p:nvPr/>
        </p:nvPicPr>
        <p:blipFill>
          <a:blip r:embed="rId3"/>
          <a:stretch>
            <a:fillRect/>
          </a:stretch>
        </p:blipFill>
        <p:spPr>
          <a:xfrm>
            <a:off x="2494483" y="1615428"/>
            <a:ext cx="6649517" cy="2362810"/>
          </a:xfrm>
          <a:prstGeom prst="rect">
            <a:avLst/>
          </a:prstGeom>
        </p:spPr>
      </p:pic>
      <p:sp>
        <p:nvSpPr>
          <p:cNvPr id="3" name="Titel 2">
            <a:extLst>
              <a:ext uri="{FF2B5EF4-FFF2-40B4-BE49-F238E27FC236}">
                <a16:creationId xmlns:a16="http://schemas.microsoft.com/office/drawing/2014/main" id="{F1FA05C6-6D16-47BF-A073-32E9E08963D3}"/>
              </a:ext>
            </a:extLst>
          </p:cNvPr>
          <p:cNvSpPr>
            <a:spLocks noGrp="1"/>
          </p:cNvSpPr>
          <p:nvPr>
            <p:ph type="title"/>
          </p:nvPr>
        </p:nvSpPr>
        <p:spPr>
          <a:xfrm>
            <a:off x="715547" y="329451"/>
            <a:ext cx="6933482" cy="523167"/>
          </a:xfrm>
        </p:spPr>
        <p:txBody>
          <a:bodyPr/>
          <a:lstStyle/>
          <a:p>
            <a:r>
              <a:rPr lang="de-CH" dirty="0"/>
              <a:t>Anwendung/</a:t>
            </a:r>
            <a:r>
              <a:rPr lang="fr-CH" dirty="0"/>
              <a:t>Utilisation</a:t>
            </a:r>
            <a:r>
              <a:rPr lang="de-CH" dirty="0"/>
              <a:t> Swiss-Ski Skills</a:t>
            </a:r>
          </a:p>
        </p:txBody>
      </p:sp>
      <p:sp>
        <p:nvSpPr>
          <p:cNvPr id="4" name="Textplatzhalter 3">
            <a:extLst>
              <a:ext uri="{FF2B5EF4-FFF2-40B4-BE49-F238E27FC236}">
                <a16:creationId xmlns:a16="http://schemas.microsoft.com/office/drawing/2014/main" id="{E2920A18-B040-46B2-B706-8D72C4B428FB}"/>
              </a:ext>
            </a:extLst>
          </p:cNvPr>
          <p:cNvSpPr>
            <a:spLocks noGrp="1"/>
          </p:cNvSpPr>
          <p:nvPr>
            <p:ph type="body" sz="quarter" idx="13"/>
          </p:nvPr>
        </p:nvSpPr>
        <p:spPr>
          <a:xfrm>
            <a:off x="715545" y="669806"/>
            <a:ext cx="5728797" cy="342900"/>
          </a:xfrm>
        </p:spPr>
        <p:txBody>
          <a:bodyPr/>
          <a:lstStyle/>
          <a:p>
            <a:r>
              <a:rPr lang="de-CH" dirty="0"/>
              <a:t>Off-Snow Broschüre Spielen F2 (S. 59-63)</a:t>
            </a:r>
          </a:p>
        </p:txBody>
      </p:sp>
      <p:pic>
        <p:nvPicPr>
          <p:cNvPr id="8" name="Grafik 7">
            <a:extLst>
              <a:ext uri="{FF2B5EF4-FFF2-40B4-BE49-F238E27FC236}">
                <a16:creationId xmlns:a16="http://schemas.microsoft.com/office/drawing/2014/main" id="{61307D88-3237-41F6-ADCC-0B2B0EA32396}"/>
              </a:ext>
            </a:extLst>
          </p:cNvPr>
          <p:cNvPicPr>
            <a:picLocks noChangeAspect="1"/>
          </p:cNvPicPr>
          <p:nvPr/>
        </p:nvPicPr>
        <p:blipFill>
          <a:blip r:embed="rId4"/>
          <a:stretch>
            <a:fillRect/>
          </a:stretch>
        </p:blipFill>
        <p:spPr>
          <a:xfrm>
            <a:off x="0" y="895619"/>
            <a:ext cx="3192143" cy="4256190"/>
          </a:xfrm>
          <a:prstGeom prst="rect">
            <a:avLst/>
          </a:prstGeom>
        </p:spPr>
      </p:pic>
    </p:spTree>
    <p:extLst>
      <p:ext uri="{BB962C8B-B14F-4D97-AF65-F5344CB8AC3E}">
        <p14:creationId xmlns:p14="http://schemas.microsoft.com/office/powerpoint/2010/main" val="698391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049E1C8C-283D-4D5B-A2DC-8926039EF987}"/>
              </a:ext>
            </a:extLst>
          </p:cNvPr>
          <p:cNvPicPr>
            <a:picLocks noChangeAspect="1"/>
          </p:cNvPicPr>
          <p:nvPr/>
        </p:nvPicPr>
        <p:blipFill>
          <a:blip r:embed="rId3"/>
          <a:stretch>
            <a:fillRect/>
          </a:stretch>
        </p:blipFill>
        <p:spPr>
          <a:xfrm>
            <a:off x="86171" y="2354836"/>
            <a:ext cx="5815584" cy="2238451"/>
          </a:xfrm>
          <a:prstGeom prst="rect">
            <a:avLst/>
          </a:prstGeom>
        </p:spPr>
      </p:pic>
      <p:pic>
        <p:nvPicPr>
          <p:cNvPr id="5" name="Grafik 4">
            <a:extLst>
              <a:ext uri="{FF2B5EF4-FFF2-40B4-BE49-F238E27FC236}">
                <a16:creationId xmlns:a16="http://schemas.microsoft.com/office/drawing/2014/main" id="{7F51E76E-61C1-455E-AAE7-A764EFD2A2B3}"/>
              </a:ext>
            </a:extLst>
          </p:cNvPr>
          <p:cNvPicPr>
            <a:picLocks noChangeAspect="1"/>
          </p:cNvPicPr>
          <p:nvPr/>
        </p:nvPicPr>
        <p:blipFill rotWithShape="1">
          <a:blip r:embed="rId4"/>
          <a:srcRect l="1757" t="9445"/>
          <a:stretch/>
        </p:blipFill>
        <p:spPr>
          <a:xfrm>
            <a:off x="5972184" y="669806"/>
            <a:ext cx="3643270" cy="4473694"/>
          </a:xfrm>
          <a:prstGeom prst="rect">
            <a:avLst/>
          </a:prstGeom>
        </p:spPr>
      </p:pic>
      <p:sp>
        <p:nvSpPr>
          <p:cNvPr id="3" name="Titel 2">
            <a:extLst>
              <a:ext uri="{FF2B5EF4-FFF2-40B4-BE49-F238E27FC236}">
                <a16:creationId xmlns:a16="http://schemas.microsoft.com/office/drawing/2014/main" id="{F1FA05C6-6D16-47BF-A073-32E9E08963D3}"/>
              </a:ext>
            </a:extLst>
          </p:cNvPr>
          <p:cNvSpPr>
            <a:spLocks noGrp="1"/>
          </p:cNvSpPr>
          <p:nvPr>
            <p:ph type="title"/>
          </p:nvPr>
        </p:nvSpPr>
        <p:spPr/>
        <p:txBody>
          <a:bodyPr/>
          <a:lstStyle/>
          <a:p>
            <a:r>
              <a:rPr lang="de-CH" dirty="0"/>
              <a:t>Anwendung /</a:t>
            </a:r>
            <a:r>
              <a:rPr lang="fr-CH" dirty="0"/>
              <a:t>Utilisation</a:t>
            </a:r>
            <a:r>
              <a:rPr lang="de-CH" dirty="0"/>
              <a:t> Swiss-Ski Skills</a:t>
            </a:r>
          </a:p>
        </p:txBody>
      </p:sp>
      <p:sp>
        <p:nvSpPr>
          <p:cNvPr id="4" name="Textplatzhalter 3">
            <a:extLst>
              <a:ext uri="{FF2B5EF4-FFF2-40B4-BE49-F238E27FC236}">
                <a16:creationId xmlns:a16="http://schemas.microsoft.com/office/drawing/2014/main" id="{E2920A18-B040-46B2-B706-8D72C4B428FB}"/>
              </a:ext>
            </a:extLst>
          </p:cNvPr>
          <p:cNvSpPr>
            <a:spLocks noGrp="1"/>
          </p:cNvSpPr>
          <p:nvPr>
            <p:ph type="body" sz="quarter" idx="13"/>
          </p:nvPr>
        </p:nvSpPr>
        <p:spPr/>
        <p:txBody>
          <a:bodyPr/>
          <a:lstStyle/>
          <a:p>
            <a:r>
              <a:rPr lang="de-CH" dirty="0"/>
              <a:t>Off-Snow-Skills F2 (S.30)</a:t>
            </a:r>
          </a:p>
        </p:txBody>
      </p:sp>
      <p:pic>
        <p:nvPicPr>
          <p:cNvPr id="20" name="Inhaltsplatzhalter 16" descr="Schließen">
            <a:extLst>
              <a:ext uri="{FF2B5EF4-FFF2-40B4-BE49-F238E27FC236}">
                <a16:creationId xmlns:a16="http://schemas.microsoft.com/office/drawing/2014/main" id="{4A7706BF-2915-49D0-B463-2CACD0B2A3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65693" y="4302122"/>
            <a:ext cx="187621" cy="187621"/>
          </a:xfrm>
          <a:prstGeom prst="rect">
            <a:avLst/>
          </a:prstGeom>
        </p:spPr>
      </p:pic>
      <p:pic>
        <p:nvPicPr>
          <p:cNvPr id="25" name="Inhaltsplatzhalter 16" descr="Schließen">
            <a:extLst>
              <a:ext uri="{FF2B5EF4-FFF2-40B4-BE49-F238E27FC236}">
                <a16:creationId xmlns:a16="http://schemas.microsoft.com/office/drawing/2014/main" id="{5B77273B-2795-477F-B556-3080897518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77342" y="3149725"/>
            <a:ext cx="187621" cy="187621"/>
          </a:xfrm>
          <a:prstGeom prst="rect">
            <a:avLst/>
          </a:prstGeom>
        </p:spPr>
      </p:pic>
      <p:sp>
        <p:nvSpPr>
          <p:cNvPr id="6" name="Textfeld 5">
            <a:extLst>
              <a:ext uri="{FF2B5EF4-FFF2-40B4-BE49-F238E27FC236}">
                <a16:creationId xmlns:a16="http://schemas.microsoft.com/office/drawing/2014/main" id="{9BAFEAA1-06BB-C246-B12E-57F91B33F117}"/>
              </a:ext>
            </a:extLst>
          </p:cNvPr>
          <p:cNvSpPr txBox="1"/>
          <p:nvPr/>
        </p:nvSpPr>
        <p:spPr>
          <a:xfrm>
            <a:off x="4480115" y="1184443"/>
            <a:ext cx="1445721" cy="923330"/>
          </a:xfrm>
          <a:prstGeom prst="rect">
            <a:avLst/>
          </a:prstGeom>
          <a:noFill/>
        </p:spPr>
        <p:txBody>
          <a:bodyPr wrap="square" rtlCol="0">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rPr>
              <a:t>10 von 17</a:t>
            </a:r>
          </a:p>
          <a:p>
            <a:pPr marL="0" marR="0" lvl="0" indent="0" algn="l" defTabSz="685766" rtl="0" eaLnBrk="1" fontAlgn="auto" latinLnBrk="0" hangingPunct="1">
              <a:lnSpc>
                <a:spcPct val="100000"/>
              </a:lnSpc>
              <a:spcBef>
                <a:spcPts val="0"/>
              </a:spcBef>
              <a:spcAft>
                <a:spcPts val="0"/>
              </a:spcAft>
              <a:buClrTx/>
              <a:buSzTx/>
              <a:buFontTx/>
              <a:buNone/>
              <a:tabLst/>
              <a:defRPr/>
            </a:pPr>
            <a:r>
              <a:rPr kumimoji="0" lang="de-DE" sz="1350" b="0" i="0" u="none" strike="noStrike" kern="1200" cap="none" spc="0" normalizeH="0" baseline="0" noProof="0" dirty="0">
                <a:ln>
                  <a:noFill/>
                </a:ln>
                <a:solidFill>
                  <a:prstClr val="black"/>
                </a:solidFill>
                <a:effectLst/>
                <a:uLnTx/>
                <a:uFillTx/>
                <a:latin typeface="Calibri" panose="020F0502020204030204"/>
                <a:ea typeface="+mn-ea"/>
                <a:cs typeface="+mn-cs"/>
              </a:rPr>
              <a:t>Off-Snow-Skills müssen erfüllt sein</a:t>
            </a:r>
          </a:p>
        </p:txBody>
      </p:sp>
      <p:sp>
        <p:nvSpPr>
          <p:cNvPr id="8" name="Rechteckige Legende 7">
            <a:extLst>
              <a:ext uri="{FF2B5EF4-FFF2-40B4-BE49-F238E27FC236}">
                <a16:creationId xmlns:a16="http://schemas.microsoft.com/office/drawing/2014/main" id="{06490FC2-81B4-F94D-B289-F620100A4733}"/>
              </a:ext>
            </a:extLst>
          </p:cNvPr>
          <p:cNvSpPr/>
          <p:nvPr/>
        </p:nvSpPr>
        <p:spPr>
          <a:xfrm>
            <a:off x="4433767" y="1117416"/>
            <a:ext cx="1453920" cy="1014826"/>
          </a:xfrm>
          <a:prstGeom prst="wedgeRectCallout">
            <a:avLst>
              <a:gd name="adj1" fmla="val -41157"/>
              <a:gd name="adj2" fmla="val 92198"/>
            </a:avLst>
          </a:prstGeom>
          <a:solidFill>
            <a:srgbClr val="FF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de-DE"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257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nhaltsplatzhalter 18">
            <a:extLst>
              <a:ext uri="{FF2B5EF4-FFF2-40B4-BE49-F238E27FC236}">
                <a16:creationId xmlns:a16="http://schemas.microsoft.com/office/drawing/2014/main" id="{45DFEFA9-B216-4679-9C57-3AEBAAF2B538}"/>
              </a:ext>
            </a:extLst>
          </p:cNvPr>
          <p:cNvPicPr>
            <a:picLocks noGrp="1" noChangeAspect="1"/>
          </p:cNvPicPr>
          <p:nvPr>
            <p:ph idx="15"/>
          </p:nvPr>
        </p:nvPicPr>
        <p:blipFill>
          <a:blip r:embed="rId3"/>
          <a:stretch>
            <a:fillRect/>
          </a:stretch>
        </p:blipFill>
        <p:spPr>
          <a:xfrm>
            <a:off x="491646" y="1365489"/>
            <a:ext cx="4708481" cy="1448050"/>
          </a:xfrm>
        </p:spPr>
      </p:pic>
      <p:sp>
        <p:nvSpPr>
          <p:cNvPr id="3" name="Titel 2">
            <a:extLst>
              <a:ext uri="{FF2B5EF4-FFF2-40B4-BE49-F238E27FC236}">
                <a16:creationId xmlns:a16="http://schemas.microsoft.com/office/drawing/2014/main" id="{F1FA05C6-6D16-47BF-A073-32E9E08963D3}"/>
              </a:ext>
            </a:extLst>
          </p:cNvPr>
          <p:cNvSpPr>
            <a:spLocks noGrp="1"/>
          </p:cNvSpPr>
          <p:nvPr>
            <p:ph type="title"/>
          </p:nvPr>
        </p:nvSpPr>
        <p:spPr/>
        <p:txBody>
          <a:bodyPr/>
          <a:lstStyle/>
          <a:p>
            <a:r>
              <a:rPr lang="de-CH" dirty="0"/>
              <a:t>Anwendung /</a:t>
            </a:r>
            <a:r>
              <a:rPr lang="fr-CH" dirty="0"/>
              <a:t>Utilisation</a:t>
            </a:r>
            <a:r>
              <a:rPr lang="de-CH" dirty="0"/>
              <a:t> Swiss-Ski Skills</a:t>
            </a:r>
          </a:p>
        </p:txBody>
      </p:sp>
      <p:sp>
        <p:nvSpPr>
          <p:cNvPr id="4" name="Textplatzhalter 3">
            <a:extLst>
              <a:ext uri="{FF2B5EF4-FFF2-40B4-BE49-F238E27FC236}">
                <a16:creationId xmlns:a16="http://schemas.microsoft.com/office/drawing/2014/main" id="{E2920A18-B040-46B2-B706-8D72C4B428FB}"/>
              </a:ext>
            </a:extLst>
          </p:cNvPr>
          <p:cNvSpPr>
            <a:spLocks noGrp="1"/>
          </p:cNvSpPr>
          <p:nvPr>
            <p:ph type="body" sz="quarter" idx="13"/>
          </p:nvPr>
        </p:nvSpPr>
        <p:spPr/>
        <p:txBody>
          <a:bodyPr/>
          <a:lstStyle/>
          <a:p>
            <a:r>
              <a:rPr lang="de-CH" dirty="0"/>
              <a:t>On-Snow-Skills F2 Gold</a:t>
            </a:r>
          </a:p>
        </p:txBody>
      </p:sp>
      <p:pic>
        <p:nvPicPr>
          <p:cNvPr id="17" name="Inhaltsplatzhalter 16" descr="Schließen">
            <a:extLst>
              <a:ext uri="{FF2B5EF4-FFF2-40B4-BE49-F238E27FC236}">
                <a16:creationId xmlns:a16="http://schemas.microsoft.com/office/drawing/2014/main" id="{ACE04405-68E2-45FD-B253-5A28F152CEC0}"/>
              </a:ext>
            </a:extLst>
          </p:cNvPr>
          <p:cNvPicPr>
            <a:picLocks noGrp="1" noChangeAspect="1"/>
          </p:cNvPicPr>
          <p:nvPr>
            <p:ph idx="17"/>
          </p:nvPr>
        </p:nvPicPr>
        <p:blipFill>
          <a:blip r:embed="rId4">
            <a:extLst>
              <a:ext uri="{96DAC541-7B7A-43D3-8B79-37D633B846F1}">
                <asvg:svgBlip xmlns:asvg="http://schemas.microsoft.com/office/drawing/2016/SVG/main" r:embed="rId5"/>
              </a:ext>
            </a:extLst>
          </a:blip>
          <a:stretch>
            <a:fillRect/>
          </a:stretch>
        </p:blipFill>
        <p:spPr>
          <a:xfrm>
            <a:off x="4827870" y="2114718"/>
            <a:ext cx="215494" cy="215494"/>
          </a:xfrm>
        </p:spPr>
      </p:pic>
      <p:pic>
        <p:nvPicPr>
          <p:cNvPr id="13" name="Inhaltsplatzhalter 16" descr="Schließen">
            <a:extLst>
              <a:ext uri="{FF2B5EF4-FFF2-40B4-BE49-F238E27FC236}">
                <a16:creationId xmlns:a16="http://schemas.microsoft.com/office/drawing/2014/main" id="{F1AD9B0E-D8B0-4AB1-ACF5-062A343F42C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27871" y="1802982"/>
            <a:ext cx="215494" cy="215494"/>
          </a:xfrm>
          <a:prstGeom prst="rect">
            <a:avLst/>
          </a:prstGeom>
        </p:spPr>
      </p:pic>
      <p:pic>
        <p:nvPicPr>
          <p:cNvPr id="14" name="Inhaltsplatzhalter 16" descr="Schließen">
            <a:extLst>
              <a:ext uri="{FF2B5EF4-FFF2-40B4-BE49-F238E27FC236}">
                <a16:creationId xmlns:a16="http://schemas.microsoft.com/office/drawing/2014/main" id="{E7E510BC-D6AD-4C28-8D40-55F1CFCC23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38384" y="1979785"/>
            <a:ext cx="215494" cy="215494"/>
          </a:xfrm>
          <a:prstGeom prst="rect">
            <a:avLst/>
          </a:prstGeom>
        </p:spPr>
      </p:pic>
      <p:pic>
        <p:nvPicPr>
          <p:cNvPr id="15" name="Inhaltsplatzhalter 16" descr="Schließen">
            <a:extLst>
              <a:ext uri="{FF2B5EF4-FFF2-40B4-BE49-F238E27FC236}">
                <a16:creationId xmlns:a16="http://schemas.microsoft.com/office/drawing/2014/main" id="{B63044EB-6506-4E20-AD96-909F31E1E5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38385" y="2281265"/>
            <a:ext cx="215494" cy="215494"/>
          </a:xfrm>
          <a:prstGeom prst="rect">
            <a:avLst/>
          </a:prstGeom>
        </p:spPr>
      </p:pic>
      <p:pic>
        <p:nvPicPr>
          <p:cNvPr id="5" name="Grafik 4">
            <a:extLst>
              <a:ext uri="{FF2B5EF4-FFF2-40B4-BE49-F238E27FC236}">
                <a16:creationId xmlns:a16="http://schemas.microsoft.com/office/drawing/2014/main" id="{7B923675-0536-4C5F-BD13-023C80A21E6F}"/>
              </a:ext>
            </a:extLst>
          </p:cNvPr>
          <p:cNvPicPr>
            <a:picLocks noChangeAspect="1"/>
          </p:cNvPicPr>
          <p:nvPr/>
        </p:nvPicPr>
        <p:blipFill>
          <a:blip r:embed="rId6"/>
          <a:stretch>
            <a:fillRect/>
          </a:stretch>
        </p:blipFill>
        <p:spPr>
          <a:xfrm>
            <a:off x="5285153" y="0"/>
            <a:ext cx="3860567" cy="5143500"/>
          </a:xfrm>
          <a:prstGeom prst="rect">
            <a:avLst/>
          </a:prstGeom>
        </p:spPr>
      </p:pic>
      <p:pic>
        <p:nvPicPr>
          <p:cNvPr id="8" name="Grafik 7">
            <a:extLst>
              <a:ext uri="{FF2B5EF4-FFF2-40B4-BE49-F238E27FC236}">
                <a16:creationId xmlns:a16="http://schemas.microsoft.com/office/drawing/2014/main" id="{48B58C43-6364-47CF-8F06-31E67E5A871C}"/>
              </a:ext>
            </a:extLst>
          </p:cNvPr>
          <p:cNvPicPr>
            <a:picLocks noChangeAspect="1"/>
          </p:cNvPicPr>
          <p:nvPr/>
        </p:nvPicPr>
        <p:blipFill>
          <a:blip r:embed="rId7"/>
          <a:stretch>
            <a:fillRect/>
          </a:stretch>
        </p:blipFill>
        <p:spPr>
          <a:xfrm>
            <a:off x="1731616" y="1802982"/>
            <a:ext cx="3671370" cy="4324059"/>
          </a:xfrm>
          <a:prstGeom prst="rect">
            <a:avLst/>
          </a:prstGeom>
        </p:spPr>
      </p:pic>
    </p:spTree>
    <p:extLst>
      <p:ext uri="{BB962C8B-B14F-4D97-AF65-F5344CB8AC3E}">
        <p14:creationId xmlns:p14="http://schemas.microsoft.com/office/powerpoint/2010/main" val="218709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Design">
  <a:themeElements>
    <a:clrScheme name="Office-Design">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Design">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Design">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5" id="{2D5CE2F6-BECA-6F45-A3B6-F92A538D930E}" vid="{15F20B9C-BCA0-2340-A3F1-341B69B4BC0D}"/>
    </a:ext>
  </a:extLst>
</a:theme>
</file>

<file path=ppt/theme/theme2.xml><?xml version="1.0" encoding="utf-8"?>
<a:theme xmlns:a="http://schemas.openxmlformats.org/drawingml/2006/main" name="2_Office-Design">
  <a:themeElements>
    <a:clrScheme name="Office-Design">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Design">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Design">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5" id="{2D5CE2F6-BECA-6F45-A3B6-F92A538D930E}" vid="{15F20B9C-BCA0-2340-A3F1-341B69B4BC0D}"/>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Swiss-Ski Dokument" ma:contentTypeID="0x010100575A426592D93944BC6474C294901F8C000AD33239DD706D41A3D9F6E76C56C257" ma:contentTypeVersion="41" ma:contentTypeDescription="" ma:contentTypeScope="" ma:versionID="bdf895bb84a761a879249563377a2585">
  <xsd:schema xmlns:xsd="http://www.w3.org/2001/XMLSchema" xmlns:xs="http://www.w3.org/2001/XMLSchema" xmlns:p="http://schemas.microsoft.com/office/2006/metadata/properties" xmlns:ns2="b532dd28-cd18-4d71-bac4-dfb3b74bfd6a" xmlns:ns3="6dff7284-d1ae-4ee4-a28f-0eca22b679be" targetNamespace="http://schemas.microsoft.com/office/2006/metadata/properties" ma:root="true" ma:fieldsID="bac18a49f3ac08e08ff7ca273448b546" ns2:_="" ns3:_="">
    <xsd:import namespace="b532dd28-cd18-4d71-bac4-dfb3b74bfd6a"/>
    <xsd:import namespace="6dff7284-d1ae-4ee4-a28f-0eca22b679be"/>
    <xsd:element name="properties">
      <xsd:complexType>
        <xsd:sequence>
          <xsd:element name="documentManagement">
            <xsd:complexType>
              <xsd:all>
                <xsd:element ref="ns2:f770a90e8525491ab7f23c1658a3d303" minOccurs="0"/>
                <xsd:element ref="ns2:TaxCatchAll" minOccurs="0"/>
                <xsd:element ref="ns2:TaxCatchAllLabel" minOccurs="0"/>
                <xsd:element ref="ns2:n0a3f0ebf7f5465a91b2db971ec32eeb" minOccurs="0"/>
                <xsd:element ref="ns2:ba3b1071d7a64e379d6868b7de63d9fd" minOccurs="0"/>
                <xsd:element ref="ns2:TaxKeywordTaxHTField" minOccurs="0"/>
                <xsd:element ref="ns3:MediaServiceMetadata" minOccurs="0"/>
                <xsd:element ref="ns3:MediaServiceFastMetadata" minOccurs="0"/>
                <xsd:element ref="ns3:MediaServiceDateTaken"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32dd28-cd18-4d71-bac4-dfb3b74bfd6a" elementFormDefault="qualified">
    <xsd:import namespace="http://schemas.microsoft.com/office/2006/documentManagement/types"/>
    <xsd:import namespace="http://schemas.microsoft.com/office/infopath/2007/PartnerControls"/>
    <xsd:element name="f770a90e8525491ab7f23c1658a3d303" ma:index="8" ma:taxonomy="true" ma:internalName="f770a90e8525491ab7f23c1658a3d303" ma:taxonomyFieldName="Dokumentklasse" ma:displayName="Dokumentklasse" ma:readOnly="false" ma:default="7;#Dokumente|823fe95e-6bea-4f27-9cf1-1b8e4ac9201d" ma:fieldId="{f770a90e-8525-491a-b7f2-3c1658a3d303}" ma:taxonomyMulti="true" ma:sspId="e829ad12-30da-4a2e-92f7-8f9d26b8e0c0" ma:termSetId="c5a0ed61-8dac-4238-a9f3-7a1e35a49307" ma:anchorId="00000000-0000-0000-0000-000000000000" ma:open="false" ma:isKeyword="false">
      <xsd:complexType>
        <xsd:sequence>
          <xsd:element ref="pc:Terms" minOccurs="0" maxOccurs="1"/>
        </xsd:sequence>
      </xsd:complexType>
    </xsd:element>
    <xsd:element name="TaxCatchAll" ma:index="9" nillable="true" ma:displayName="Taxonomy Catch All Column" ma:description="" ma:hidden="true" ma:list="{7fb326d1-af06-4302-a8bd-b85e26ea6d90}" ma:internalName="TaxCatchAll" ma:showField="CatchAllData" ma:web="45c5782e-cfb8-4a6a-ad3b-0320d3904c3c">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7fb326d1-af06-4302-a8bd-b85e26ea6d90}" ma:internalName="TaxCatchAllLabel" ma:readOnly="true" ma:showField="CatchAllDataLabel" ma:web="45c5782e-cfb8-4a6a-ad3b-0320d3904c3c">
      <xsd:complexType>
        <xsd:complexContent>
          <xsd:extension base="dms:MultiChoiceLookup">
            <xsd:sequence>
              <xsd:element name="Value" type="dms:Lookup" maxOccurs="unbounded" minOccurs="0" nillable="true"/>
            </xsd:sequence>
          </xsd:extension>
        </xsd:complexContent>
      </xsd:complexType>
    </xsd:element>
    <xsd:element name="n0a3f0ebf7f5465a91b2db971ec32eeb" ma:index="12" ma:taxonomy="true" ma:internalName="n0a3f0ebf7f5465a91b2db971ec32eeb" ma:taxonomyFieldName="Dokumentart" ma:displayName="Dokumentart" ma:default="162;#Interne Abteilung|f1ad1dba-b15a-4a4a-8479-12ba404e5382" ma:fieldId="{70a3f0eb-f7f5-465a-91b2-db971ec32eeb}" ma:taxonomyMulti="true" ma:sspId="e829ad12-30da-4a2e-92f7-8f9d26b8e0c0" ma:termSetId="37a35623-cd23-4818-b492-604a6a9a1694" ma:anchorId="00000000-0000-0000-0000-000000000000" ma:open="false" ma:isKeyword="false">
      <xsd:complexType>
        <xsd:sequence>
          <xsd:element ref="pc:Terms" minOccurs="0" maxOccurs="1"/>
        </xsd:sequence>
      </xsd:complexType>
    </xsd:element>
    <xsd:element name="ba3b1071d7a64e379d6868b7de63d9fd" ma:index="14" ma:taxonomy="true" ma:internalName="ba3b1071d7a64e379d6868b7de63d9fd" ma:taxonomyFieldName="Sparte" ma:displayName="Abteilung" ma:readOnly="false" ma:default="1;#Ausbildung ＆ Forschung|0ed9d4c1-34c4-4dc6-9530-533c77d2341b" ma:fieldId="{ba3b1071-d7a6-4e37-9d68-68b7de63d9fd}" ma:sspId="e829ad12-30da-4a2e-92f7-8f9d26b8e0c0" ma:termSetId="d234e11c-2d5a-4550-8d92-6a9b804d69b8" ma:anchorId="00000000-0000-0000-0000-000000000000" ma:open="false" ma:isKeyword="false">
      <xsd:complexType>
        <xsd:sequence>
          <xsd:element ref="pc:Terms" minOccurs="0" maxOccurs="1"/>
        </xsd:sequence>
      </xsd:complexType>
    </xsd:element>
    <xsd:element name="TaxKeywordTaxHTField" ma:index="16" nillable="true" ma:taxonomy="true" ma:internalName="TaxKeywordTaxHTField" ma:taxonomyFieldName="TaxKeyword" ma:displayName="Unternehmensstichwörter" ma:fieldId="{23f27201-bee3-471e-b2e7-b64fd8b7ca38}" ma:taxonomyMulti="true" ma:sspId="e829ad12-30da-4a2e-92f7-8f9d26b8e0c0" ma:termSetId="00000000-0000-0000-0000-000000000000" ma:anchorId="00000000-0000-0000-0000-000000000000" ma:open="true" ma:isKeyword="tru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dff7284-d1ae-4ee4-a28f-0eca22b679be" elementFormDefault="qualified">
    <xsd:import namespace="http://schemas.microsoft.com/office/2006/documentManagement/types"/>
    <xsd:import namespace="http://schemas.microsoft.com/office/infopath/2007/PartnerControls"/>
    <xsd:element name="MediaServiceMetadata" ma:index="18" nillable="true" ma:displayName="MediaServiceMetadata" ma:description="" ma:hidden="true" ma:internalName="MediaServiceMetadata" ma:readOnly="true">
      <xsd:simpleType>
        <xsd:restriction base="dms:Note"/>
      </xsd:simpleType>
    </xsd:element>
    <xsd:element name="MediaServiceFastMetadata" ma:index="19" nillable="true" ma:displayName="MediaServiceFastMetadata" ma:description="" ma:hidden="true" ma:internalName="MediaServiceFastMetadata" ma:readOnly="true">
      <xsd:simpleType>
        <xsd:restriction base="dms:Note"/>
      </xsd:simpleType>
    </xsd:element>
    <xsd:element name="MediaServiceDateTaken" ma:index="20" nillable="true" ma:displayName="MediaServiceDateTaken" ma:description="" ma:hidden="true" ma:internalName="MediaServiceDateTaken" ma:readOnly="true">
      <xsd:simpleType>
        <xsd:restriction base="dms:Text"/>
      </xsd:simpleType>
    </xsd:element>
    <xsd:element name="MediaServiceAutoTags" ma:index="21" nillable="true" ma:displayName="MediaServiceAutoTags" ma:description="" ma:internalName="MediaServiceAutoTags" ma:readOnly="true">
      <xsd:simpleType>
        <xsd:restriction base="dms:Text"/>
      </xsd:simpleType>
    </xsd:element>
    <xsd:element name="MediaServiceOCR" ma:index="22"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KeywordTaxHTField xmlns="b532dd28-cd18-4d71-bac4-dfb3b74bfd6a">
      <Terms xmlns="http://schemas.microsoft.com/office/infopath/2007/PartnerControls"/>
    </TaxKeywordTaxHTField>
    <TaxCatchAll xmlns="b532dd28-cd18-4d71-bac4-dfb3b74bfd6a">
      <Value>117</Value>
      <Value>114</Value>
      <Value>1</Value>
      <Value>7</Value>
    </TaxCatchAll>
    <f770a90e8525491ab7f23c1658a3d303 xmlns="b532dd28-cd18-4d71-bac4-dfb3b74bfd6a">
      <Terms xmlns="http://schemas.microsoft.com/office/infopath/2007/PartnerControls">
        <TermInfo xmlns="http://schemas.microsoft.com/office/infopath/2007/PartnerControls">
          <TermName xmlns="http://schemas.microsoft.com/office/infopath/2007/PartnerControls">Dokumente</TermName>
          <TermId xmlns="http://schemas.microsoft.com/office/infopath/2007/PartnerControls">823fe95e-6bea-4f27-9cf1-1b8e4ac9201d</TermId>
        </TermInfo>
      </Terms>
    </f770a90e8525491ab7f23c1658a3d303>
    <n0a3f0ebf7f5465a91b2db971ec32eeb xmlns="b532dd28-cd18-4d71-bac4-dfb3b74bfd6a">
      <Terms xmlns="http://schemas.microsoft.com/office/infopath/2007/PartnerControls">
        <TermInfo xmlns="http://schemas.microsoft.com/office/infopath/2007/PartnerControls">
          <TermName xmlns="http://schemas.microsoft.com/office/infopath/2007/PartnerControls">J + S</TermName>
          <TermId xmlns="http://schemas.microsoft.com/office/infopath/2007/PartnerControls">7eeeb889-fe29-408a-bcb9-e207682d6775</TermId>
        </TermInfo>
        <TermInfo xmlns="http://schemas.microsoft.com/office/infopath/2007/PartnerControls">
          <TermName xmlns="http://schemas.microsoft.com/office/infopath/2007/PartnerControls">Kindersport</TermName>
          <TermId xmlns="http://schemas.microsoft.com/office/infopath/2007/PartnerControls">78503cc5-aae7-4236-b662-0b14a53c6ef6</TermId>
        </TermInfo>
      </Terms>
    </n0a3f0ebf7f5465a91b2db971ec32eeb>
    <ba3b1071d7a64e379d6868b7de63d9fd xmlns="b532dd28-cd18-4d71-bac4-dfb3b74bfd6a">
      <Terms xmlns="http://schemas.microsoft.com/office/infopath/2007/PartnerControls">
        <TermInfo xmlns="http://schemas.microsoft.com/office/infopath/2007/PartnerControls">
          <TermName xmlns="http://schemas.microsoft.com/office/infopath/2007/PartnerControls">Ausbildung ＆ Forschung</TermName>
          <TermId xmlns="http://schemas.microsoft.com/office/infopath/2007/PartnerControls">0ed9d4c1-34c4-4dc6-9530-533c77d2341b</TermId>
        </TermInfo>
      </Terms>
    </ba3b1071d7a64e379d6868b7de63d9fd>
  </documentManagement>
</p:properties>
</file>

<file path=customXml/itemProps1.xml><?xml version="1.0" encoding="utf-8"?>
<ds:datastoreItem xmlns:ds="http://schemas.openxmlformats.org/officeDocument/2006/customXml" ds:itemID="{51DC0A02-5F1F-4E88-B780-9BAFDCB54322}">
  <ds:schemaRefs>
    <ds:schemaRef ds:uri="http://schemas.microsoft.com/sharepoint/v3/contenttype/forms"/>
  </ds:schemaRefs>
</ds:datastoreItem>
</file>

<file path=customXml/itemProps2.xml><?xml version="1.0" encoding="utf-8"?>
<ds:datastoreItem xmlns:ds="http://schemas.openxmlformats.org/officeDocument/2006/customXml" ds:itemID="{76399A0F-A37A-4B85-81DC-8D6029D467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32dd28-cd18-4d71-bac4-dfb3b74bfd6a"/>
    <ds:schemaRef ds:uri="6dff7284-d1ae-4ee4-a28f-0eca22b679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BEC39CE-BC27-468E-BB03-35E45C43E609}">
  <ds:schemaRefs>
    <ds:schemaRef ds:uri="b532dd28-cd18-4d71-bac4-dfb3b74bfd6a"/>
    <ds:schemaRef ds:uri="http://purl.org/dc/elements/1.1/"/>
    <ds:schemaRef ds:uri="http://schemas.microsoft.com/office/2006/metadata/properties"/>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6dff7284-d1ae-4ee4-a28f-0eca22b679be"/>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SwissSki</Template>
  <TotalTime>0</TotalTime>
  <Words>603</Words>
  <Application>Microsoft Office PowerPoint</Application>
  <PresentationFormat>Bildschirmpräsentation (16:9)</PresentationFormat>
  <Paragraphs>70</Paragraphs>
  <Slides>12</Slides>
  <Notes>12</Notes>
  <HiddenSlides>1</HiddenSlides>
  <MMClips>0</MMClips>
  <ScaleCrop>false</ScaleCrop>
  <HeadingPairs>
    <vt:vector size="6" baseType="variant">
      <vt:variant>
        <vt:lpstr>Verwendete Schriftarten</vt:lpstr>
      </vt:variant>
      <vt:variant>
        <vt:i4>4</vt:i4>
      </vt:variant>
      <vt:variant>
        <vt:lpstr>Design</vt:lpstr>
      </vt:variant>
      <vt:variant>
        <vt:i4>2</vt:i4>
      </vt:variant>
      <vt:variant>
        <vt:lpstr>Folientitel</vt:lpstr>
      </vt:variant>
      <vt:variant>
        <vt:i4>12</vt:i4>
      </vt:variant>
    </vt:vector>
  </HeadingPairs>
  <TitlesOfParts>
    <vt:vector size="18" baseType="lpstr">
      <vt:lpstr>.AppleSystemUIFont</vt:lpstr>
      <vt:lpstr>Arial</vt:lpstr>
      <vt:lpstr>Calibri</vt:lpstr>
      <vt:lpstr>Calibri Light</vt:lpstr>
      <vt:lpstr>Office-Design</vt:lpstr>
      <vt:lpstr>2_Office-Design</vt:lpstr>
      <vt:lpstr>PowerPoint-Präsentation</vt:lpstr>
      <vt:lpstr>Sport- und Athletenentwicklung</vt:lpstr>
      <vt:lpstr>Mobilesport.ch</vt:lpstr>
      <vt:lpstr>Lea und Luc</vt:lpstr>
      <vt:lpstr>Lea und Luc: Wimmelbild</vt:lpstr>
      <vt:lpstr>Wimmelbildaufgaben/Tâche pour la grandeimage au milieu du livret</vt:lpstr>
      <vt:lpstr>Anwendung/Utilisation Swiss-Ski Skills</vt:lpstr>
      <vt:lpstr>Anwendung /Utilisation Swiss-Ski Skills</vt:lpstr>
      <vt:lpstr>Anwendung /Utilisation Swiss-Ski Skills</vt:lpstr>
      <vt:lpstr>Phasenkleber</vt:lpstr>
      <vt:lpstr>www.swiss-ski.ch</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Alchenberger Pia | Swiss-Ski</dc:creator>
  <cp:lastModifiedBy>Aebischer Sabrina | Swiss-Ski</cp:lastModifiedBy>
  <cp:revision>315</cp:revision>
  <cp:lastPrinted>2018-09-20T05:53:38Z</cp:lastPrinted>
  <dcterms:created xsi:type="dcterms:W3CDTF">2017-10-19T09:22:07Z</dcterms:created>
  <dcterms:modified xsi:type="dcterms:W3CDTF">2019-08-13T13:10:24Z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0x010100575A426592D93944BC6474C294901F8C000AD33239DD706D41A3D9F6E76C56C257</vt:lpwstr>
  </property>
  <property fmtid="{D5CDD505-2E9C-101B-9397-08002B2CF9AE}" pid="3" name="TaxKeyword">
    <vt:lpwstr/>
  </property>
  <property fmtid="{D5CDD505-2E9C-101B-9397-08002B2CF9AE}" pid="4" name="Dokumentart">
    <vt:lpwstr>114;#J + S|7eeeb889-fe29-408a-bcb9-e207682d6775;#117;#Kindersport|78503cc5-aae7-4236-b662-0b14a53c6ef6</vt:lpwstr>
  </property>
  <property fmtid="{D5CDD505-2E9C-101B-9397-08002B2CF9AE}" pid="5" name="Dokumentklasse">
    <vt:lpwstr>7;#Dokumente|823fe95e-6bea-4f27-9cf1-1b8e4ac9201d</vt:lpwstr>
  </property>
  <property fmtid="{D5CDD505-2E9C-101B-9397-08002B2CF9AE}" pid="6" name="Sparte">
    <vt:lpwstr>1;#Ausbildung ＆ Forschung|0ed9d4c1-34c4-4dc6-9530-533c77d2341b</vt:lpwstr>
  </property>
</Properties>
</file>